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5"/>
  </p:notesMasterIdLst>
  <p:handoutMasterIdLst>
    <p:handoutMasterId r:id="rId19"/>
  </p:handoutMasterIdLst>
  <p:sldIdLst>
    <p:sldId id="344" r:id="rId3"/>
    <p:sldId id="321" r:id="rId4"/>
    <p:sldId id="257" r:id="rId6"/>
    <p:sldId id="345" r:id="rId7"/>
    <p:sldId id="346" r:id="rId8"/>
    <p:sldId id="347" r:id="rId9"/>
    <p:sldId id="348" r:id="rId10"/>
    <p:sldId id="349" r:id="rId11"/>
    <p:sldId id="350" r:id="rId12"/>
    <p:sldId id="335" r:id="rId13"/>
    <p:sldId id="343" r:id="rId14"/>
    <p:sldId id="351" r:id="rId15"/>
    <p:sldId id="310" r:id="rId16"/>
    <p:sldId id="326" r:id="rId17"/>
    <p:sldId id="340" r:id="rId18"/>
  </p:sldIdLst>
  <p:sldSz cx="12192000" cy="6858000"/>
  <p:notesSz cx="6858000" cy="9144000"/>
  <p:embeddedFontLst>
    <p:embeddedFont>
      <p:font typeface="Arial Rounded MT Bold" panose="020F0704030504030204" pitchFamily="34" charset="0"/>
      <p:regular r:id="rId23"/>
    </p:embeddedFont>
    <p:embeddedFont>
      <p:font typeface="Malgun Gothic" panose="020B0503020000020004" charset="-127"/>
      <p:regular r:id="rId24"/>
    </p:embeddedFont>
    <p:embeddedFont>
      <p:font typeface="-윤고딕140" panose="02030504000101010101" pitchFamily="18" charset="-127"/>
      <p:regular r:id="rId25"/>
    </p:embeddedFont>
    <p:embeddedFont>
      <p:font typeface="Matura MT Script Capitals" panose="03020802060602070202" pitchFamily="66" charset="0"/>
      <p:regular r:id="rId26"/>
    </p:embeddedFont>
    <p:embeddedFont>
      <p:font typeface="Maiandra GD" panose="020E0502030308020204" pitchFamily="34" charset="0"/>
      <p:regular r:id="rId27"/>
    </p:embeddedFont>
    <p:embeddedFont>
      <p:font typeface="Constantia" panose="02030602050306030303" pitchFamily="18" charset="0"/>
      <p:regular r:id="rId28"/>
      <p:bold r:id="rId29"/>
      <p:italic r:id="rId30"/>
      <p:boldItalic r:id="rId31"/>
    </p:embeddedFont>
    <p:embeddedFont>
      <p:font typeface="Aharoni" panose="02010803020104030203" pitchFamily="2" charset="-79"/>
      <p:bold r:id="rId32"/>
    </p:embeddedFont>
    <p:embeddedFont>
      <p:font typeface="Gabriola" panose="04040605051002020D02" pitchFamily="82" charset="0"/>
      <p:regular r:id="rId33"/>
    </p:embeddedFont>
    <p:embeddedFont>
      <p:font typeface="Algerian" panose="04020705040A02060702" pitchFamily="82" charset="0"/>
      <p:regular r:id="rId34"/>
    </p:embeddedFont>
    <p:embeddedFont>
      <p:font typeface="Open Sans" panose="020B0606030504020204" pitchFamily="34" charset="0"/>
      <p:regular r:id="rId35"/>
      <p:bold r:id="rId36"/>
      <p:italic r:id="rId37"/>
      <p:boldItalic r:id="rId38"/>
    </p:embeddedFont>
    <p:embeddedFont>
      <p:font typeface="Andalus" panose="02020603050405020304" pitchFamily="18" charset="-78"/>
      <p:regular r:id="rId39"/>
    </p:embeddedFont>
    <p:embeddedFont>
      <p:font typeface="Calibri" panose="020F0502020204030204" charset="0"/>
      <p:regular r:id="rId40"/>
      <p:bold r:id="rId41"/>
      <p:italic r:id="rId42"/>
      <p:boldItalic r:id="rId43"/>
    </p:embeddedFont>
  </p:embeddedFontLst>
  <p:defaultTextStyle>
    <a:defPPr>
      <a:defRPr lang="ko-KR"/>
    </a:defPPr>
    <a:lvl1pPr algn="l" rtl="0" eaLnBrk="0" fontAlgn="base" hangingPunct="0">
      <a:spcBef>
        <a:spcPct val="0"/>
      </a:spcBef>
      <a:spcAft>
        <a:spcPct val="0"/>
      </a:spcAft>
      <a:defRPr kumimoji="1" sz="2400" kern="1200">
        <a:solidFill>
          <a:schemeClr val="tx1"/>
        </a:solidFill>
        <a:latin typeface="Arial Rounded MT Bold" panose="020F0704030504030204" pitchFamily="34" charset="0"/>
        <a:ea typeface="굴림" panose="020B0600000101010101" pitchFamily="34" charset="-127"/>
        <a:cs typeface="+mn-cs"/>
      </a:defRPr>
    </a:lvl1pPr>
    <a:lvl2pPr marL="457200" algn="l" rtl="0" eaLnBrk="0" fontAlgn="base" hangingPunct="0">
      <a:spcBef>
        <a:spcPct val="0"/>
      </a:spcBef>
      <a:spcAft>
        <a:spcPct val="0"/>
      </a:spcAft>
      <a:defRPr kumimoji="1" sz="2400" kern="1200">
        <a:solidFill>
          <a:schemeClr val="tx1"/>
        </a:solidFill>
        <a:latin typeface="Arial Rounded MT Bold" panose="020F0704030504030204" pitchFamily="34" charset="0"/>
        <a:ea typeface="굴림" panose="020B0600000101010101" pitchFamily="34" charset="-127"/>
        <a:cs typeface="+mn-cs"/>
      </a:defRPr>
    </a:lvl2pPr>
    <a:lvl3pPr marL="914400" algn="l" rtl="0" eaLnBrk="0" fontAlgn="base" hangingPunct="0">
      <a:spcBef>
        <a:spcPct val="0"/>
      </a:spcBef>
      <a:spcAft>
        <a:spcPct val="0"/>
      </a:spcAft>
      <a:defRPr kumimoji="1" sz="2400" kern="1200">
        <a:solidFill>
          <a:schemeClr val="tx1"/>
        </a:solidFill>
        <a:latin typeface="Arial Rounded MT Bold" panose="020F0704030504030204" pitchFamily="34" charset="0"/>
        <a:ea typeface="굴림" panose="020B0600000101010101" pitchFamily="34" charset="-127"/>
        <a:cs typeface="+mn-cs"/>
      </a:defRPr>
    </a:lvl3pPr>
    <a:lvl4pPr marL="1371600" algn="l" rtl="0" eaLnBrk="0" fontAlgn="base" hangingPunct="0">
      <a:spcBef>
        <a:spcPct val="0"/>
      </a:spcBef>
      <a:spcAft>
        <a:spcPct val="0"/>
      </a:spcAft>
      <a:defRPr kumimoji="1" sz="2400" kern="1200">
        <a:solidFill>
          <a:schemeClr val="tx1"/>
        </a:solidFill>
        <a:latin typeface="Arial Rounded MT Bold" panose="020F0704030504030204" pitchFamily="34" charset="0"/>
        <a:ea typeface="굴림" panose="020B0600000101010101" pitchFamily="34" charset="-127"/>
        <a:cs typeface="+mn-cs"/>
      </a:defRPr>
    </a:lvl4pPr>
    <a:lvl5pPr marL="1828800" algn="l" rtl="0" eaLnBrk="0" fontAlgn="base" hangingPunct="0">
      <a:spcBef>
        <a:spcPct val="0"/>
      </a:spcBef>
      <a:spcAft>
        <a:spcPct val="0"/>
      </a:spcAft>
      <a:defRPr kumimoji="1" sz="2400" kern="1200">
        <a:solidFill>
          <a:schemeClr val="tx1"/>
        </a:solidFill>
        <a:latin typeface="Arial Rounded MT Bold" panose="020F0704030504030204" pitchFamily="34" charset="0"/>
        <a:ea typeface="굴림" panose="020B0600000101010101" pitchFamily="34" charset="-127"/>
        <a:cs typeface="+mn-cs"/>
      </a:defRPr>
    </a:lvl5pPr>
    <a:lvl6pPr marL="2286000" algn="l" defTabSz="914400" rtl="0" eaLnBrk="1" latinLnBrk="0" hangingPunct="1">
      <a:defRPr kumimoji="1" sz="2400" kern="1200">
        <a:solidFill>
          <a:schemeClr val="tx1"/>
        </a:solidFill>
        <a:latin typeface="Arial Rounded MT Bold" panose="020F0704030504030204" pitchFamily="34" charset="0"/>
        <a:ea typeface="굴림" panose="020B0600000101010101" pitchFamily="34" charset="-127"/>
        <a:cs typeface="+mn-cs"/>
      </a:defRPr>
    </a:lvl6pPr>
    <a:lvl7pPr marL="2743200" algn="l" defTabSz="914400" rtl="0" eaLnBrk="1" latinLnBrk="0" hangingPunct="1">
      <a:defRPr kumimoji="1" sz="2400" kern="1200">
        <a:solidFill>
          <a:schemeClr val="tx1"/>
        </a:solidFill>
        <a:latin typeface="Arial Rounded MT Bold" panose="020F0704030504030204" pitchFamily="34" charset="0"/>
        <a:ea typeface="굴림" panose="020B0600000101010101" pitchFamily="34" charset="-127"/>
        <a:cs typeface="+mn-cs"/>
      </a:defRPr>
    </a:lvl7pPr>
    <a:lvl8pPr marL="3200400" algn="l" defTabSz="914400" rtl="0" eaLnBrk="1" latinLnBrk="0" hangingPunct="1">
      <a:defRPr kumimoji="1" sz="2400" kern="1200">
        <a:solidFill>
          <a:schemeClr val="tx1"/>
        </a:solidFill>
        <a:latin typeface="Arial Rounded MT Bold" panose="020F0704030504030204" pitchFamily="34" charset="0"/>
        <a:ea typeface="굴림" panose="020B0600000101010101" pitchFamily="34" charset="-127"/>
        <a:cs typeface="+mn-cs"/>
      </a:defRPr>
    </a:lvl8pPr>
    <a:lvl9pPr marL="3657600" algn="l" defTabSz="914400" rtl="0" eaLnBrk="1" latinLnBrk="0" hangingPunct="1">
      <a:defRPr kumimoji="1" sz="2400" kern="1200">
        <a:solidFill>
          <a:schemeClr val="tx1"/>
        </a:solidFill>
        <a:latin typeface="Arial Rounded MT Bold" panose="020F0704030504030204" pitchFamily="34" charset="0"/>
        <a:ea typeface="굴림" panose="020B0600000101010101" pitchFamily="34" charset="-127"/>
        <a:cs typeface="+mn-cs"/>
      </a:defRPr>
    </a:lvl9pPr>
  </p:defaultTextStyle>
  <p:extLst>
    <p:ext uri="{521415D9-36F7-43E2-AB2F-B90AF26B5E84}">
      <p14:sectionLst xmlns:p14="http://schemas.microsoft.com/office/powerpoint/2010/main">
        <p14:section name="Varsayılan Bölüm" id="{34700378-8EAB-49C6-B5E6-9FCE8C9E091B}">
          <p14:sldIdLst>
            <p14:sldId id="344"/>
          </p14:sldIdLst>
        </p14:section>
        <p14:section name="Outline" id="{2042A3C6-272B-4E96-9498-CB742F389AC6}">
          <p14:sldIdLst>
            <p14:sldId id="321"/>
          </p14:sldIdLst>
        </p14:section>
        <p14:section name="Introduction" id="{BC6D2D5A-7582-4E64-A56C-97E8E7C9EE10}">
          <p14:sldIdLst>
            <p14:sldId id="257"/>
            <p14:sldId id="345"/>
            <p14:sldId id="346"/>
            <p14:sldId id="347"/>
            <p14:sldId id="348"/>
            <p14:sldId id="349"/>
            <p14:sldId id="350"/>
          </p14:sldIdLst>
        </p14:section>
        <p14:section name="Materials and Method" id="{5F894204-BC61-49D3-B6C9-5B55F2E613E7}">
          <p14:sldIdLst>
            <p14:sldId id="335"/>
          </p14:sldIdLst>
        </p14:section>
        <p14:section name="Untitled Section" id="{4AA22BE6-378F-43B7-BBC3-0E9DFE9AAD4F}">
          <p14:sldIdLst>
            <p14:sldId id="343"/>
            <p14:sldId id="351"/>
          </p14:sldIdLst>
        </p14:section>
        <p14:section name="Another Section" id="{0A790F6B-808E-4BB6-9C03-676942025D5D}">
          <p14:sldIdLst/>
        </p14:section>
        <p14:section name="Results and Conclusion" id="{FE4855C3-3A86-40D2-9F18-02E265035639}">
          <p14:sldIdLst>
            <p14:sldId id="310"/>
            <p14:sldId id="326"/>
            <p14:sldId id="340"/>
          </p14:sldIdLst>
        </p14:section>
      </p14:sectionLst>
    </p:ex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0000AA"/>
    <a:srgbClr val="337072"/>
    <a:srgbClr val="8734CC"/>
    <a:srgbClr val="B6CBCC"/>
    <a:srgbClr val="FF6600"/>
    <a:srgbClr val="7AAFC9"/>
    <a:srgbClr val="8FCAEB"/>
    <a:srgbClr val="71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07" autoAdjust="0"/>
    <p:restoredTop sz="94364" autoAdjust="0"/>
  </p:normalViewPr>
  <p:slideViewPr>
    <p:cSldViewPr showGuides="1">
      <p:cViewPr varScale="1">
        <p:scale>
          <a:sx n="70" d="100"/>
          <a:sy n="70" d="100"/>
        </p:scale>
        <p:origin x="954" y="48"/>
      </p:cViewPr>
      <p:guideLst>
        <p:guide orient="horz" pos="2115"/>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3" Type="http://schemas.openxmlformats.org/officeDocument/2006/relationships/font" Target="fonts/font21.fntdata"/><Relationship Id="rId42" Type="http://schemas.openxmlformats.org/officeDocument/2006/relationships/font" Target="fonts/font20.fntdata"/><Relationship Id="rId41" Type="http://schemas.openxmlformats.org/officeDocument/2006/relationships/font" Target="fonts/font19.fntdata"/><Relationship Id="rId40" Type="http://schemas.openxmlformats.org/officeDocument/2006/relationships/font" Target="fonts/font18.fntdata"/><Relationship Id="rId4" Type="http://schemas.openxmlformats.org/officeDocument/2006/relationships/slide" Target="slides/slide2.xml"/><Relationship Id="rId39" Type="http://schemas.openxmlformats.org/officeDocument/2006/relationships/font" Target="fonts/font17.fntdata"/><Relationship Id="rId38" Type="http://schemas.openxmlformats.org/officeDocument/2006/relationships/font" Target="fonts/font16.fntdata"/><Relationship Id="rId37" Type="http://schemas.openxmlformats.org/officeDocument/2006/relationships/font" Target="fonts/font15.fntdata"/><Relationship Id="rId36" Type="http://schemas.openxmlformats.org/officeDocument/2006/relationships/font" Target="fonts/font14.fntdata"/><Relationship Id="rId35" Type="http://schemas.openxmlformats.org/officeDocument/2006/relationships/font" Target="fonts/font13.fntdata"/><Relationship Id="rId34" Type="http://schemas.openxmlformats.org/officeDocument/2006/relationships/font" Target="fonts/font12.fntdata"/><Relationship Id="rId33" Type="http://schemas.openxmlformats.org/officeDocument/2006/relationships/font" Target="fonts/font11.fntdata"/><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latinLnBrk="1" hangingPunct="1">
              <a:defRPr sz="1200"/>
            </a:lvl1pPr>
          </a:lstStyle>
          <a:p>
            <a:pPr>
              <a:defRPr/>
            </a:pPr>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latinLnBrk="1" hangingPunct="1">
              <a:defRPr sz="1200"/>
            </a:lvl1pPr>
          </a:lstStyle>
          <a:p>
            <a:pPr>
              <a:defRPr/>
            </a:pPr>
            <a:fld id="{95E870DB-FCDE-4824-BB63-263ED64344FB}" type="datetimeFigureOut">
              <a:rPr lang="tr-TR"/>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latinLnBrk="1" hangingPunct="1">
              <a:defRPr sz="1200"/>
            </a:lvl1pPr>
          </a:lstStyle>
          <a:p>
            <a:pPr>
              <a:defRPr/>
            </a:pPr>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latinLnBrk="1" hangingPunct="1">
              <a:defRPr sz="1200"/>
            </a:lvl1pPr>
          </a:lstStyle>
          <a:p>
            <a:pPr>
              <a:defRPr/>
            </a:pPr>
            <a:fld id="{7F50A603-87C3-4472-BAF2-4977EBE42891}" type="slidenum">
              <a:rPr lang="tr-TR"/>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C632F5E-4EEC-426B-A584-293443281F7F}" type="datetimeFigureOut">
              <a:rPr lang="tr-TR"/>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düzenlemek için tıklatın</a:t>
            </a:r>
            <a:endParaRPr lang="tr-TR" noProof="0" smtClean="0"/>
          </a:p>
          <a:p>
            <a:pPr lvl="1"/>
            <a:r>
              <a:rPr lang="tr-TR" noProof="0" smtClean="0"/>
              <a:t>İkinci düzey</a:t>
            </a:r>
            <a:endParaRPr lang="tr-TR" noProof="0" smtClean="0"/>
          </a:p>
          <a:p>
            <a:pPr lvl="2"/>
            <a:r>
              <a:rPr lang="tr-TR" noProof="0" smtClean="0"/>
              <a:t>Üçüncü düzey</a:t>
            </a:r>
            <a:endParaRPr lang="tr-TR" noProof="0" smtClean="0"/>
          </a:p>
          <a:p>
            <a:pPr lvl="3"/>
            <a:r>
              <a:rPr lang="tr-TR" noProof="0" smtClean="0"/>
              <a:t>Dördüncü düzey</a:t>
            </a:r>
            <a:endParaRPr lang="tr-TR" noProof="0" smtClean="0"/>
          </a:p>
          <a:p>
            <a:pPr lvl="4"/>
            <a:r>
              <a:rPr lang="tr-TR" noProof="0" smtClean="0"/>
              <a:t>Beşinci düzey</a:t>
            </a:r>
            <a:endParaRPr lang="tr-TR" noProof="0" smtClean="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18F6C12-F087-40D2-AEB1-D5A95CD7B2E1}" type="slidenum">
              <a:rPr lang="tr-TR"/>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tr-TR" noProof="0" dirty="0" smtClean="0">
                <a:ea typeface="Malgun Gothic" panose="020B0503020000020004" charset="-127"/>
              </a:rPr>
              <a:t>In </a:t>
            </a:r>
            <a:r>
              <a:rPr lang="tr-TR" altLang="tr-TR" noProof="0" dirty="0" err="1" smtClean="0">
                <a:ea typeface="Malgun Gothic" panose="020B0503020000020004" charset="-127"/>
              </a:rPr>
              <a:t>my</a:t>
            </a:r>
            <a:r>
              <a:rPr lang="en-US" altLang="tr-TR" noProof="0" dirty="0" smtClean="0">
                <a:ea typeface="Malgun Gothic" panose="020B0503020000020004" charset="-127"/>
              </a:rPr>
              <a:t> presentation I’ll try to address</a:t>
            </a:r>
            <a:endParaRPr lang="en-US" altLang="tr-TR" baseline="0" noProof="0" dirty="0" smtClean="0">
              <a:ea typeface="Malgun Gothic" panose="020B0503020000020004" charset="-127"/>
            </a:endParaRPr>
          </a:p>
          <a:p>
            <a:r>
              <a:rPr lang="en-US" altLang="tr-TR" baseline="0" noProof="0" dirty="0" smtClean="0">
                <a:ea typeface="Malgun Gothic" panose="020B0503020000020004" charset="-127"/>
              </a:rPr>
              <a:t>a little about, phase change materials and encapsulation</a:t>
            </a:r>
            <a:endParaRPr lang="en-US" altLang="tr-TR" baseline="0" noProof="0" dirty="0" smtClean="0">
              <a:ea typeface="Malgun Gothic" panose="020B0503020000020004" charset="-127"/>
            </a:endParaRPr>
          </a:p>
          <a:p>
            <a:r>
              <a:rPr lang="en-US" altLang="tr-TR" baseline="0" noProof="0" dirty="0" smtClean="0">
                <a:ea typeface="Malgun Gothic" panose="020B0503020000020004" charset="-127"/>
              </a:rPr>
              <a:t>the encapsulated phase change material slurries and their performance, </a:t>
            </a:r>
            <a:endParaRPr lang="en-US" altLang="tr-TR" baseline="0" noProof="0" dirty="0" smtClean="0">
              <a:ea typeface="Malgun Gothic" panose="020B0503020000020004" charset="-127"/>
            </a:endParaRPr>
          </a:p>
          <a:p>
            <a:r>
              <a:rPr lang="en-US" altLang="tr-TR" baseline="0" noProof="0" dirty="0" smtClean="0">
                <a:ea typeface="Malgun Gothic" panose="020B0503020000020004" charset="-127"/>
              </a:rPr>
              <a:t>Slurry Characterization, and</a:t>
            </a:r>
            <a:endParaRPr lang="en-US" altLang="tr-TR" baseline="0" noProof="0" dirty="0" smtClean="0">
              <a:ea typeface="Malgun Gothic" panose="020B0503020000020004" charset="-127"/>
            </a:endParaRPr>
          </a:p>
          <a:p>
            <a:r>
              <a:rPr lang="en-US" altLang="tr-TR" baseline="0" noProof="0" dirty="0" smtClean="0">
                <a:ea typeface="Malgun Gothic" panose="020B0503020000020004" charset="-127"/>
              </a:rPr>
              <a:t>Results</a:t>
            </a:r>
            <a:endParaRPr lang="en-US" altLang="tr-TR" noProof="0" dirty="0" smtClean="0">
              <a:ea typeface="Malgun Gothic" panose="020B0503020000020004" charset="-127"/>
            </a:endParaRPr>
          </a:p>
        </p:txBody>
      </p:sp>
      <p:sp>
        <p:nvSpPr>
          <p:cNvPr id="1843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kumimoji="1" sz="2400">
                <a:solidFill>
                  <a:schemeClr val="tx1"/>
                </a:solidFill>
                <a:latin typeface="Arial Rounded MT Bold" panose="020F0704030504030204" pitchFamily="34" charset="0"/>
                <a:ea typeface="굴림" panose="020B0600000101010101" pitchFamily="34" charset="-127"/>
              </a:defRPr>
            </a:lvl1pPr>
            <a:lvl2pPr marL="742950" indent="-285750">
              <a:defRPr kumimoji="1" sz="2400">
                <a:solidFill>
                  <a:schemeClr val="tx1"/>
                </a:solidFill>
                <a:latin typeface="Arial Rounded MT Bold" panose="020F0704030504030204" pitchFamily="34" charset="0"/>
                <a:ea typeface="굴림" panose="020B0600000101010101" pitchFamily="34" charset="-127"/>
              </a:defRPr>
            </a:lvl2pPr>
            <a:lvl3pPr marL="1143000" indent="-228600">
              <a:defRPr kumimoji="1" sz="2400">
                <a:solidFill>
                  <a:schemeClr val="tx1"/>
                </a:solidFill>
                <a:latin typeface="Arial Rounded MT Bold" panose="020F0704030504030204" pitchFamily="34" charset="0"/>
                <a:ea typeface="굴림" panose="020B0600000101010101" pitchFamily="34" charset="-127"/>
              </a:defRPr>
            </a:lvl3pPr>
            <a:lvl4pPr marL="1600200" indent="-228600">
              <a:defRPr kumimoji="1" sz="2400">
                <a:solidFill>
                  <a:schemeClr val="tx1"/>
                </a:solidFill>
                <a:latin typeface="Arial Rounded MT Bold" panose="020F0704030504030204" pitchFamily="34" charset="0"/>
                <a:ea typeface="굴림" panose="020B0600000101010101" pitchFamily="34" charset="-127"/>
              </a:defRPr>
            </a:lvl4pPr>
            <a:lvl5pPr marL="2057400" indent="-228600">
              <a:defRPr kumimoji="1" sz="2400">
                <a:solidFill>
                  <a:schemeClr val="tx1"/>
                </a:solidFill>
                <a:latin typeface="Arial Rounded MT Bold" panose="020F0704030504030204"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9pPr>
          </a:lstStyle>
          <a:p>
            <a:fld id="{FF68B41A-A707-4489-A137-182CBE9AA6A7}" type="slidenum">
              <a:rPr lang="en-US" altLang="tr-TR" sz="1200" smtClean="0"/>
            </a:fld>
            <a:endParaRPr lang="en-US" altLang="tr-TR"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lgn="just" latinLnBrk="0">
              <a:buNone/>
            </a:pPr>
            <a:r>
              <a:rPr lang="en-US" sz="1200" dirty="0" smtClean="0">
                <a:solidFill>
                  <a:schemeClr val="tx1"/>
                </a:solidFill>
              </a:rPr>
              <a:t>Many appliances, such as electronic</a:t>
            </a:r>
            <a:r>
              <a:rPr lang="en-US" sz="1200" baseline="0" dirty="0" smtClean="0">
                <a:solidFill>
                  <a:schemeClr val="tx1"/>
                </a:solidFill>
              </a:rPr>
              <a:t> devices or </a:t>
            </a:r>
            <a:r>
              <a:rPr lang="tr-TR" sz="1200" baseline="0" dirty="0" err="1" smtClean="0">
                <a:solidFill>
                  <a:schemeClr val="tx1"/>
                </a:solidFill>
              </a:rPr>
              <a:t>any</a:t>
            </a:r>
            <a:r>
              <a:rPr lang="tr-TR" sz="1200" baseline="0" dirty="0" smtClean="0">
                <a:solidFill>
                  <a:schemeClr val="tx1"/>
                </a:solidFill>
              </a:rPr>
              <a:t> </a:t>
            </a:r>
            <a:r>
              <a:rPr lang="en-US" sz="1200" baseline="0" dirty="0" smtClean="0">
                <a:solidFill>
                  <a:schemeClr val="tx1"/>
                </a:solidFill>
              </a:rPr>
              <a:t>thermal system,</a:t>
            </a:r>
            <a:r>
              <a:rPr lang="en-US" sz="1200" dirty="0" smtClean="0">
                <a:solidFill>
                  <a:schemeClr val="tx1"/>
                </a:solidFill>
              </a:rPr>
              <a:t> require removal of heat for better efficiency. The removal of heat</a:t>
            </a:r>
            <a:r>
              <a:rPr lang="en-US" sz="1200" baseline="0" dirty="0" smtClean="0">
                <a:solidFill>
                  <a:schemeClr val="tx1"/>
                </a:solidFill>
              </a:rPr>
              <a:t> is almost always dependent on circulation or passing by of a fluid through parts of the system, which are generally referred to as heat sinks. </a:t>
            </a:r>
            <a:r>
              <a:rPr lang="en-US" sz="1200" dirty="0" smtClean="0">
                <a:solidFill>
                  <a:schemeClr val="tx1"/>
                </a:solidFill>
              </a:rPr>
              <a:t>Various fluids can be employed as a working fluid to draw the heat.</a:t>
            </a:r>
            <a:endParaRPr lang="en-US" sz="1200" dirty="0" smtClean="0">
              <a:solidFill>
                <a:schemeClr val="tx1"/>
              </a:solidFill>
            </a:endParaRPr>
          </a:p>
          <a:p>
            <a:pPr algn="just" latinLnBrk="0">
              <a:buNone/>
            </a:pPr>
            <a:r>
              <a:rPr lang="en-US" sz="1200" dirty="0" smtClean="0">
                <a:solidFill>
                  <a:schemeClr val="tx1"/>
                </a:solidFill>
              </a:rPr>
              <a:t>Air</a:t>
            </a:r>
            <a:r>
              <a:rPr lang="tr-TR" sz="1200" dirty="0" smtClean="0">
                <a:solidFill>
                  <a:schemeClr val="tx1"/>
                </a:solidFill>
              </a:rPr>
              <a:t>, </a:t>
            </a:r>
            <a:r>
              <a:rPr lang="tr-TR" sz="1200" dirty="0" err="1" smtClean="0">
                <a:solidFill>
                  <a:schemeClr val="tx1"/>
                </a:solidFill>
              </a:rPr>
              <a:t>for</a:t>
            </a:r>
            <a:r>
              <a:rPr lang="tr-TR" sz="1200" dirty="0" smtClean="0">
                <a:solidFill>
                  <a:schemeClr val="tx1"/>
                </a:solidFill>
              </a:rPr>
              <a:t> </a:t>
            </a:r>
            <a:r>
              <a:rPr lang="tr-TR" sz="1200" dirty="0" err="1" smtClean="0">
                <a:solidFill>
                  <a:schemeClr val="tx1"/>
                </a:solidFill>
              </a:rPr>
              <a:t>example</a:t>
            </a:r>
            <a:r>
              <a:rPr lang="tr-TR" sz="1200" dirty="0" smtClean="0">
                <a:solidFill>
                  <a:schemeClr val="tx1"/>
                </a:solidFill>
              </a:rPr>
              <a:t>,</a:t>
            </a:r>
            <a:r>
              <a:rPr lang="en-US" sz="1200" dirty="0" smtClean="0">
                <a:solidFill>
                  <a:schemeClr val="tx1"/>
                </a:solidFill>
              </a:rPr>
              <a:t> is easy to employ and low-cost but not that beneficial as a thermal agent.</a:t>
            </a:r>
            <a:endParaRPr lang="en-US" sz="1200" dirty="0" smtClean="0">
              <a:solidFill>
                <a:schemeClr val="tx1"/>
              </a:solidFill>
            </a:endParaRPr>
          </a:p>
          <a:p>
            <a:pPr algn="just" latinLnBrk="0">
              <a:buNone/>
            </a:pPr>
            <a:endParaRPr lang="en-US" sz="120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defRPr/>
            </a:pPr>
            <a:r>
              <a:rPr lang="en-US" sz="1200" kern="1200" dirty="0" smtClean="0">
                <a:solidFill>
                  <a:schemeClr val="tx1"/>
                </a:solidFill>
                <a:effectLst/>
              </a:rPr>
              <a:t>Specifically made fluids </a:t>
            </a:r>
            <a:r>
              <a:rPr lang="en-US" sz="1200" dirty="0" smtClean="0">
                <a:solidFill>
                  <a:schemeClr val="tx1"/>
                </a:solidFill>
              </a:rPr>
              <a:t>offer </a:t>
            </a:r>
            <a:r>
              <a:rPr lang="tr-TR" sz="1200" dirty="0" smtClean="0">
                <a:solidFill>
                  <a:schemeClr val="tx1"/>
                </a:solidFill>
              </a:rPr>
              <a:t>a </a:t>
            </a:r>
            <a:r>
              <a:rPr lang="en-US" sz="1200" dirty="0" smtClean="0">
                <a:solidFill>
                  <a:schemeClr val="tx1"/>
                </a:solidFill>
              </a:rPr>
              <a:t>solution, but they are way to expensive to be economic to be used in most cases</a:t>
            </a:r>
            <a:r>
              <a:rPr lang="en-US" sz="1200" kern="1200" dirty="0" smtClean="0">
                <a:solidFill>
                  <a:schemeClr val="tx1"/>
                </a:solidFill>
                <a:effectLst/>
              </a:rPr>
              <a:t>, and water is somewhat suboptimal for the purpose. Studies on development and use of fluids that have high specific heat capacity have gained momentum. Water with additives was considered to be a solution, but it increases pumping power required to circulate the water through the system, whereby a greater amount of power is spent to meet </a:t>
            </a:r>
            <a:r>
              <a:rPr lang="en-US" sz="1200" dirty="0" smtClean="0">
                <a:solidFill>
                  <a:schemeClr val="tx1"/>
                </a:solidFill>
              </a:rPr>
              <a:t>pumping power requirements</a:t>
            </a:r>
            <a:r>
              <a:rPr lang="en-US" sz="1200" kern="1200" dirty="0" smtClean="0">
                <a:solidFill>
                  <a:schemeClr val="tx1"/>
                </a:solidFill>
                <a:effectLst/>
              </a:rPr>
              <a:t>. </a:t>
            </a:r>
            <a:endParaRPr lang="en-US" sz="1200" kern="1200" dirty="0" smtClean="0">
              <a:solidFill>
                <a:schemeClr val="tx1"/>
              </a:solidFill>
              <a:effectLst/>
            </a:endParaRPr>
          </a:p>
          <a:p>
            <a:endParaRPr lang="en-US" sz="1200" kern="1200" dirty="0" smtClean="0">
              <a:solidFill>
                <a:schemeClr val="tx1"/>
              </a:solidFill>
              <a:effectLst/>
            </a:endParaRPr>
          </a:p>
          <a:p>
            <a:r>
              <a:rPr lang="en-US" sz="1200" kern="1200" dirty="0" smtClean="0">
                <a:solidFill>
                  <a:schemeClr val="tx1"/>
                </a:solidFill>
                <a:effectLst/>
              </a:rPr>
              <a:t>Therefore, it is important to develop new fluids with higher specific heat capacity but are inexpensive, readily available and require lower pumping power.</a:t>
            </a:r>
            <a:endParaRPr lang="en-US" sz="1200" dirty="0" smtClean="0">
              <a:solidFill>
                <a:schemeClr val="tx1"/>
              </a:solidFill>
            </a:endParaRPr>
          </a:p>
          <a:p>
            <a:pPr algn="just" latinLnBrk="0">
              <a:buNone/>
            </a:pPr>
            <a:endParaRPr lang="en-US" sz="1200" dirty="0" smtClean="0">
              <a:solidFill>
                <a:schemeClr val="tx1"/>
              </a:solidFill>
            </a:endParaRPr>
          </a:p>
          <a:p>
            <a:pPr algn="just" latinLnBrk="0">
              <a:buNone/>
            </a:pPr>
            <a:r>
              <a:rPr lang="en-US" sz="1200" dirty="0" smtClean="0">
                <a:solidFill>
                  <a:schemeClr val="tx1"/>
                </a:solidFill>
              </a:rPr>
              <a:t>A fair solution seemed to be water based fluids with additives. There are many water based fluids, nanoparticle added </a:t>
            </a:r>
            <a:r>
              <a:rPr lang="en-US" sz="1200" dirty="0" err="1" smtClean="0">
                <a:solidFill>
                  <a:schemeClr val="tx1"/>
                </a:solidFill>
              </a:rPr>
              <a:t>nanofluids</a:t>
            </a:r>
            <a:r>
              <a:rPr lang="en-US" sz="1200" dirty="0" smtClean="0">
                <a:solidFill>
                  <a:schemeClr val="tx1"/>
                </a:solidFill>
              </a:rPr>
              <a:t> for example. The idea is to be able to draw more heat per unit amount of fluid mass and with relatively less pumping power.</a:t>
            </a:r>
            <a:endParaRPr lang="en-US" sz="1200" dirty="0" smtClean="0">
              <a:solidFill>
                <a:schemeClr val="tx1"/>
              </a:solidFill>
            </a:endParaRPr>
          </a:p>
          <a:p>
            <a:endParaRPr lang="en-US" sz="1200" kern="1200" noProof="0" dirty="0">
              <a:solidFill>
                <a:schemeClr val="tx1"/>
              </a:solidFill>
              <a:effectLst/>
            </a:endParaRP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kumimoji="1" sz="2400">
                <a:solidFill>
                  <a:schemeClr val="tx1"/>
                </a:solidFill>
                <a:latin typeface="Arial Rounded MT Bold" panose="020F0704030504030204" pitchFamily="34" charset="0"/>
                <a:ea typeface="굴림" panose="020B0600000101010101" pitchFamily="34" charset="-127"/>
              </a:defRPr>
            </a:lvl1pPr>
            <a:lvl2pPr marL="742950" indent="-285750">
              <a:defRPr kumimoji="1" sz="2400">
                <a:solidFill>
                  <a:schemeClr val="tx1"/>
                </a:solidFill>
                <a:latin typeface="Arial Rounded MT Bold" panose="020F0704030504030204" pitchFamily="34" charset="0"/>
                <a:ea typeface="굴림" panose="020B0600000101010101" pitchFamily="34" charset="-127"/>
              </a:defRPr>
            </a:lvl2pPr>
            <a:lvl3pPr marL="1143000" indent="-228600">
              <a:defRPr kumimoji="1" sz="2400">
                <a:solidFill>
                  <a:schemeClr val="tx1"/>
                </a:solidFill>
                <a:latin typeface="Arial Rounded MT Bold" panose="020F0704030504030204" pitchFamily="34" charset="0"/>
                <a:ea typeface="굴림" panose="020B0600000101010101" pitchFamily="34" charset="-127"/>
              </a:defRPr>
            </a:lvl3pPr>
            <a:lvl4pPr marL="1600200" indent="-228600">
              <a:defRPr kumimoji="1" sz="2400">
                <a:solidFill>
                  <a:schemeClr val="tx1"/>
                </a:solidFill>
                <a:latin typeface="Arial Rounded MT Bold" panose="020F0704030504030204" pitchFamily="34" charset="0"/>
                <a:ea typeface="굴림" panose="020B0600000101010101" pitchFamily="34" charset="-127"/>
              </a:defRPr>
            </a:lvl4pPr>
            <a:lvl5pPr marL="2057400" indent="-228600">
              <a:defRPr kumimoji="1" sz="2400">
                <a:solidFill>
                  <a:schemeClr val="tx1"/>
                </a:solidFill>
                <a:latin typeface="Arial Rounded MT Bold" panose="020F0704030504030204"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9pPr>
          </a:lstStyle>
          <a:p>
            <a:fld id="{6A7C12D5-78ED-4A36-B150-84F0C37EF020}" type="slidenum">
              <a:rPr lang="en-US" altLang="tr-TR" sz="1200" smtClean="0"/>
            </a:fld>
            <a:endParaRPr lang="en-US" altLang="tr-TR"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sz="1200" kern="1200" dirty="0" smtClean="0">
                <a:solidFill>
                  <a:schemeClr val="tx1"/>
                </a:solidFill>
                <a:effectLst/>
              </a:rPr>
              <a:t>Thermal energy can be stored as thermochemical heat, sensible heat or latent heat. Thermochemical heat storage is based on the occurrence of reversible endothermic / exothermic chemical reactions and is not suitable in most cases. If thermal energy is stored in the form of sensible heat, it is necessary to use a material with a high specific heat capacity, a long working life, which is also non-corrosive and non-toxic, yet thermal insulation is always required during storage.</a:t>
            </a:r>
            <a:endParaRPr lang="en-US" sz="1200" kern="1200" dirty="0" smtClean="0">
              <a:solidFill>
                <a:schemeClr val="tx1"/>
              </a:solidFill>
              <a:effectLst/>
            </a:endParaRPr>
          </a:p>
          <a:p>
            <a:endParaRPr lang="en-US" sz="1200" kern="1200" dirty="0" smtClean="0">
              <a:solidFill>
                <a:schemeClr val="tx1"/>
              </a:solidFill>
              <a:effectLst/>
            </a:endParaRPr>
          </a:p>
          <a:p>
            <a:r>
              <a:rPr lang="en-US" sz="1200" kern="1200" baseline="0" dirty="0" smtClean="0">
                <a:solidFill>
                  <a:schemeClr val="tx1"/>
                </a:solidFill>
                <a:effectLst/>
              </a:rPr>
              <a:t>However, </a:t>
            </a:r>
            <a:r>
              <a:rPr lang="en-US" sz="1200" kern="1200" dirty="0" smtClean="0">
                <a:solidFill>
                  <a:schemeClr val="tx1"/>
                </a:solidFill>
                <a:effectLst/>
              </a:rPr>
              <a:t>PCM materials offer both higher energy storage density, thanks to that they exchange heat at constant temperature, and storage of energy in the form of latent heat, and they provide important advantages especially in systems where an optimum working temperature must be maintained.</a:t>
            </a:r>
            <a:endParaRPr lang="en-US" sz="1200" kern="1200" dirty="0" smtClean="0">
              <a:solidFill>
                <a:schemeClr val="tx1"/>
              </a:solidFill>
              <a:effectLst/>
            </a:endParaRPr>
          </a:p>
          <a:p>
            <a:endParaRPr lang="en-US" sz="1200" kern="1200" dirty="0" smtClean="0">
              <a:solidFill>
                <a:schemeClr val="tx1"/>
              </a:solidFill>
              <a:effectLst/>
            </a:endParaRPr>
          </a:p>
          <a:p>
            <a:r>
              <a:rPr lang="en-US" sz="1200" kern="1200" dirty="0" smtClean="0">
                <a:solidFill>
                  <a:schemeClr val="tx1"/>
                </a:solidFill>
                <a:effectLst/>
              </a:rPr>
              <a:t>PCM materials are</a:t>
            </a:r>
            <a:r>
              <a:rPr lang="en-US" sz="1200" kern="1200" baseline="0" dirty="0" smtClean="0">
                <a:solidFill>
                  <a:schemeClr val="tx1"/>
                </a:solidFill>
                <a:effectLst/>
              </a:rPr>
              <a:t> available </a:t>
            </a:r>
            <a:r>
              <a:rPr lang="en-US" sz="1200" kern="1200" dirty="0" smtClean="0">
                <a:solidFill>
                  <a:schemeClr val="tx1"/>
                </a:solidFill>
                <a:effectLst/>
              </a:rPr>
              <a:t>with a wide range of fusion energy from -5 degrees to 150 degrees. Compared to sensible heat storage, PCM materials increase the amount of energy stored per unit volume 5 to 14 folds.</a:t>
            </a:r>
            <a:endParaRPr lang="en-US" sz="1200" kern="1200" dirty="0" smtClean="0">
              <a:solidFill>
                <a:schemeClr val="tx1"/>
              </a:solidFill>
              <a:effectLst/>
            </a:endParaRPr>
          </a:p>
          <a:p>
            <a:endParaRPr lang="en-US" sz="1200" kern="1200" dirty="0" smtClean="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defRPr/>
            </a:pPr>
            <a:r>
              <a:rPr lang="en-US" altLang="tr-TR" dirty="0" smtClean="0">
                <a:ea typeface="Malgun Gothic" panose="020B0503020000020004" charset="-127"/>
              </a:rPr>
              <a:t>In order to make sure that the PCM materials will serve for the purpose, they have to possess some thermodynamic, kinetic, physical, and chemical properties.</a:t>
            </a:r>
            <a:endParaRPr lang="en-US" altLang="tr-TR" dirty="0" smtClean="0">
              <a:ea typeface="Malgun Gothic" panose="020B0503020000020004" charset="-127"/>
            </a:endParaRPr>
          </a:p>
          <a:p>
            <a:pPr marL="0" marR="0" indent="0" algn="l" defTabSz="914400" rtl="0" eaLnBrk="1" fontAlgn="base" latinLnBrk="0" hangingPunct="1">
              <a:lnSpc>
                <a:spcPct val="100000"/>
              </a:lnSpc>
              <a:spcBef>
                <a:spcPct val="30000"/>
              </a:spcBef>
              <a:spcAft>
                <a:spcPct val="0"/>
              </a:spcAft>
              <a:buClrTx/>
              <a:buSzTx/>
              <a:buFontTx/>
              <a:buNone/>
              <a:defRPr/>
            </a:pPr>
            <a:r>
              <a:rPr lang="en-US" altLang="tr-TR" dirty="0" smtClean="0">
                <a:ea typeface="Malgun Gothic" panose="020B0503020000020004" charset="-127"/>
              </a:rPr>
              <a:t>From a thermodynamic point of view:</a:t>
            </a:r>
            <a:endParaRPr lang="en-US" altLang="tr-TR" dirty="0" smtClean="0">
              <a:ea typeface="Malgun Gothic" panose="020B0503020000020004" charset="-127"/>
            </a:endParaRPr>
          </a:p>
          <a:p>
            <a:pPr marL="171450" marR="0" indent="-171450" algn="l" defTabSz="914400" rtl="0" eaLnBrk="1" fontAlgn="base" latinLnBrk="0" hangingPunct="1">
              <a:lnSpc>
                <a:spcPct val="100000"/>
              </a:lnSpc>
              <a:spcBef>
                <a:spcPct val="30000"/>
              </a:spcBef>
              <a:spcAft>
                <a:spcPct val="0"/>
              </a:spcAft>
              <a:buClrTx/>
              <a:buSzTx/>
              <a:buFontTx/>
              <a:buChar char="-"/>
              <a:defRPr/>
            </a:pPr>
            <a:r>
              <a:rPr lang="en-US" altLang="tr-TR" dirty="0" smtClean="0">
                <a:ea typeface="Malgun Gothic" panose="020B0503020000020004" charset="-127"/>
              </a:rPr>
              <a:t>They should have the highest possible latent heat of fusion, since it provides the maximum amount of heat that can be stored in a unit volume. </a:t>
            </a:r>
            <a:endParaRPr lang="en-US" altLang="tr-TR" dirty="0" smtClean="0">
              <a:ea typeface="Malgun Gothic" panose="020B0503020000020004" charset="-127"/>
            </a:endParaRPr>
          </a:p>
          <a:p>
            <a:pPr marL="171450" marR="0" indent="-171450" algn="l" defTabSz="914400" rtl="0" eaLnBrk="1" fontAlgn="base" latinLnBrk="0" hangingPunct="1">
              <a:lnSpc>
                <a:spcPct val="100000"/>
              </a:lnSpc>
              <a:spcBef>
                <a:spcPct val="30000"/>
              </a:spcBef>
              <a:spcAft>
                <a:spcPct val="0"/>
              </a:spcAft>
              <a:buClrTx/>
              <a:buSzTx/>
              <a:buFontTx/>
              <a:buChar char="-"/>
              <a:defRPr/>
            </a:pPr>
            <a:r>
              <a:rPr lang="en-US" altLang="tr-TR" dirty="0" smtClean="0">
                <a:ea typeface="Malgun Gothic" panose="020B0503020000020004" charset="-127"/>
              </a:rPr>
              <a:t>Since the solid-liquid phase change takes place at a constant temperature, this temperature value must be equal to the optimum operating temperature of the system to be used. </a:t>
            </a:r>
            <a:endParaRPr lang="en-US" altLang="tr-TR" dirty="0" smtClean="0">
              <a:ea typeface="Malgun Gothic" panose="020B0503020000020004" charset="-127"/>
            </a:endParaRPr>
          </a:p>
          <a:p>
            <a:pPr marL="171450" marR="0" indent="-171450" algn="l" defTabSz="914400" rtl="0" eaLnBrk="1" fontAlgn="base" latinLnBrk="0" hangingPunct="1">
              <a:lnSpc>
                <a:spcPct val="100000"/>
              </a:lnSpc>
              <a:spcBef>
                <a:spcPct val="30000"/>
              </a:spcBef>
              <a:spcAft>
                <a:spcPct val="0"/>
              </a:spcAft>
              <a:buClrTx/>
              <a:buSzTx/>
              <a:buFontTx/>
              <a:buChar char="-"/>
              <a:defRPr/>
            </a:pPr>
            <a:r>
              <a:rPr lang="en-US" altLang="tr-TR" dirty="0" smtClean="0">
                <a:ea typeface="Malgun Gothic" panose="020B0503020000020004" charset="-127"/>
              </a:rPr>
              <a:t>The volumetric change between the phases should be very small and the vapor pressure is low because it will be contained in a closed system.</a:t>
            </a:r>
            <a:endParaRPr lang="en-US" altLang="tr-TR" dirty="0" smtClean="0">
              <a:ea typeface="Malgun Gothic" panose="020B0503020000020004" charset="-127"/>
            </a:endParaRPr>
          </a:p>
          <a:p>
            <a:pPr marL="171450" marR="0" indent="-171450" algn="l" defTabSz="914400" rtl="0" eaLnBrk="1" fontAlgn="base" latinLnBrk="0" hangingPunct="1">
              <a:lnSpc>
                <a:spcPct val="100000"/>
              </a:lnSpc>
              <a:spcBef>
                <a:spcPct val="30000"/>
              </a:spcBef>
              <a:spcAft>
                <a:spcPct val="0"/>
              </a:spcAft>
              <a:buClrTx/>
              <a:buSzTx/>
              <a:buFontTx/>
              <a:buChar char="-"/>
              <a:defRPr/>
            </a:pPr>
            <a:r>
              <a:rPr lang="en-US" altLang="tr-TR" dirty="0" smtClean="0">
                <a:ea typeface="Malgun Gothic" panose="020B0503020000020004" charset="-127"/>
              </a:rPr>
              <a:t>The thermal conductivity and density are high and the phase changes are stable over time. </a:t>
            </a:r>
            <a:endParaRPr lang="en-US" altLang="tr-TR" dirty="0" smtClean="0">
              <a:ea typeface="Malgun Gothic" panose="020B0503020000020004" charset="-127"/>
            </a:endParaRPr>
          </a:p>
          <a:p>
            <a:pPr marL="171450" marR="0" indent="-171450" algn="l" defTabSz="914400" rtl="0" eaLnBrk="1" fontAlgn="base" latinLnBrk="0" hangingPunct="1">
              <a:lnSpc>
                <a:spcPct val="100000"/>
              </a:lnSpc>
              <a:spcBef>
                <a:spcPct val="30000"/>
              </a:spcBef>
              <a:spcAft>
                <a:spcPct val="0"/>
              </a:spcAft>
              <a:buClrTx/>
              <a:buSzTx/>
              <a:buFontTx/>
              <a:buChar char="-"/>
              <a:defRPr/>
            </a:pPr>
            <a:r>
              <a:rPr lang="en-US" altLang="tr-TR" dirty="0" smtClean="0">
                <a:ea typeface="Malgun Gothic" panose="020B0503020000020004" charset="-127"/>
              </a:rPr>
              <a:t>In terms of kinetic, the rate of nucleation and the rate of crystal growth must be large. </a:t>
            </a:r>
            <a:endParaRPr lang="en-US" altLang="tr-TR" dirty="0" smtClean="0">
              <a:ea typeface="Malgun Gothic" panose="020B0503020000020004" charset="-127"/>
            </a:endParaRPr>
          </a:p>
          <a:p>
            <a:pPr marL="171450" marR="0" indent="-171450" algn="l" defTabSz="914400" rtl="0" eaLnBrk="1" fontAlgn="base" latinLnBrk="0" hangingPunct="1">
              <a:lnSpc>
                <a:spcPct val="100000"/>
              </a:lnSpc>
              <a:spcBef>
                <a:spcPct val="30000"/>
              </a:spcBef>
              <a:spcAft>
                <a:spcPct val="0"/>
              </a:spcAft>
              <a:buClrTx/>
              <a:buSzTx/>
              <a:buFontTx/>
              <a:buChar char="-"/>
              <a:defRPr/>
            </a:pPr>
            <a:r>
              <a:rPr lang="en-US" altLang="tr-TR" dirty="0" smtClean="0">
                <a:ea typeface="Malgun Gothic" panose="020B0503020000020004" charset="-127"/>
              </a:rPr>
              <a:t>They should be non-toxic, have long economic life, be not harmful to health, be low-cost</a:t>
            </a:r>
            <a:r>
              <a:rPr lang="en-US" altLang="tr-TR" baseline="0" dirty="0" smtClean="0">
                <a:ea typeface="Malgun Gothic" panose="020B0503020000020004" charset="-127"/>
              </a:rPr>
              <a:t> and easily </a:t>
            </a:r>
            <a:r>
              <a:rPr lang="en-US" altLang="tr-TR" baseline="0" dirty="0" err="1" smtClean="0">
                <a:ea typeface="Malgun Gothic" panose="020B0503020000020004" charset="-127"/>
              </a:rPr>
              <a:t>suppliable</a:t>
            </a:r>
            <a:r>
              <a:rPr lang="en-US" altLang="tr-TR" dirty="0" smtClean="0">
                <a:ea typeface="Malgun Gothic" panose="020B0503020000020004" charset="-127"/>
              </a:rPr>
              <a:t>.</a:t>
            </a:r>
            <a:endParaRPr lang="en-US" altLang="tr-TR" dirty="0" smtClean="0">
              <a:ea typeface="Malgun Gothic" panose="020B0503020000020004" charset="-127"/>
            </a:endParaRPr>
          </a:p>
          <a:p>
            <a:endParaRPr lang="en-US" sz="1200" kern="1200" dirty="0">
              <a:solidFill>
                <a:schemeClr val="tx1"/>
              </a:solidFill>
              <a:effectLst/>
            </a:endParaRPr>
          </a:p>
        </p:txBody>
      </p:sp>
      <p:sp>
        <p:nvSpPr>
          <p:cNvPr id="81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kumimoji="1" sz="2400">
                <a:solidFill>
                  <a:schemeClr val="tx1"/>
                </a:solidFill>
                <a:latin typeface="Arial Rounded MT Bold" panose="020F0704030504030204" pitchFamily="34" charset="0"/>
                <a:ea typeface="굴림" panose="020B0600000101010101" pitchFamily="34" charset="-127"/>
              </a:defRPr>
            </a:lvl1pPr>
            <a:lvl2pPr marL="742950" indent="-285750">
              <a:defRPr kumimoji="1" sz="2400">
                <a:solidFill>
                  <a:schemeClr val="tx1"/>
                </a:solidFill>
                <a:latin typeface="Arial Rounded MT Bold" panose="020F0704030504030204" pitchFamily="34" charset="0"/>
                <a:ea typeface="굴림" panose="020B0600000101010101" pitchFamily="34" charset="-127"/>
              </a:defRPr>
            </a:lvl2pPr>
            <a:lvl3pPr marL="1143000" indent="-228600">
              <a:defRPr kumimoji="1" sz="2400">
                <a:solidFill>
                  <a:schemeClr val="tx1"/>
                </a:solidFill>
                <a:latin typeface="Arial Rounded MT Bold" panose="020F0704030504030204" pitchFamily="34" charset="0"/>
                <a:ea typeface="굴림" panose="020B0600000101010101" pitchFamily="34" charset="-127"/>
              </a:defRPr>
            </a:lvl3pPr>
            <a:lvl4pPr marL="1600200" indent="-228600">
              <a:defRPr kumimoji="1" sz="2400">
                <a:solidFill>
                  <a:schemeClr val="tx1"/>
                </a:solidFill>
                <a:latin typeface="Arial Rounded MT Bold" panose="020F0704030504030204" pitchFamily="34" charset="0"/>
                <a:ea typeface="굴림" panose="020B0600000101010101" pitchFamily="34" charset="-127"/>
              </a:defRPr>
            </a:lvl4pPr>
            <a:lvl5pPr marL="2057400" indent="-228600">
              <a:defRPr kumimoji="1" sz="2400">
                <a:solidFill>
                  <a:schemeClr val="tx1"/>
                </a:solidFill>
                <a:latin typeface="Arial Rounded MT Bold" panose="020F0704030504030204"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9pPr>
          </a:lstStyle>
          <a:p>
            <a:fld id="{6A7C12D5-78ED-4A36-B150-84F0C37EF020}" type="slidenum">
              <a:rPr lang="en-US" altLang="tr-TR" sz="1200" smtClean="0"/>
            </a:fld>
            <a:endParaRPr lang="en-US" altLang="tr-TR"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tr-TR" dirty="0" smtClean="0">
                <a:ea typeface="Malgun Gothic" panose="020B0503020000020004" charset="-127"/>
              </a:rPr>
              <a:t>In general, all thermodynamic properties of fluids used in heat extraction from the thermal</a:t>
            </a:r>
            <a:r>
              <a:rPr lang="en-US" altLang="tr-TR" baseline="0" dirty="0" smtClean="0">
                <a:ea typeface="Malgun Gothic" panose="020B0503020000020004" charset="-127"/>
              </a:rPr>
              <a:t> systems</a:t>
            </a:r>
            <a:r>
              <a:rPr lang="en-US" altLang="tr-TR" dirty="0" smtClean="0">
                <a:ea typeface="Malgun Gothic" panose="020B0503020000020004" charset="-127"/>
              </a:rPr>
              <a:t> are important. The specific heat capacity and viscosity of the fluid is determinative in the first place in terms of the pumping power required to circulate the fluid in the system. </a:t>
            </a:r>
            <a:endParaRPr lang="en-US" altLang="tr-TR" dirty="0" smtClean="0">
              <a:ea typeface="Malgun Gothic" panose="020B0503020000020004" charset="-127"/>
            </a:endParaRPr>
          </a:p>
          <a:p>
            <a:pPr eaLnBrk="1" hangingPunct="1">
              <a:spcBef>
                <a:spcPct val="0"/>
              </a:spcBef>
            </a:pPr>
            <a:endParaRPr lang="en-US" altLang="tr-TR" dirty="0" smtClean="0">
              <a:ea typeface="Malgun Gothic" panose="020B0503020000020004" charset="-127"/>
            </a:endParaRPr>
          </a:p>
          <a:p>
            <a:pPr eaLnBrk="1" hangingPunct="1">
              <a:spcBef>
                <a:spcPct val="0"/>
              </a:spcBef>
            </a:pPr>
            <a:r>
              <a:rPr lang="en-US" altLang="tr-TR" dirty="0" smtClean="0">
                <a:ea typeface="Malgun Gothic" panose="020B0503020000020004" charset="-127"/>
              </a:rPr>
              <a:t>For air and water, the flow rate of the fluid that corresponds to the total heat required to be drawn from the system is high</a:t>
            </a:r>
            <a:r>
              <a:rPr lang="en-US" altLang="tr-TR" baseline="0" dirty="0" smtClean="0">
                <a:ea typeface="Malgun Gothic" panose="020B0503020000020004" charset="-127"/>
              </a:rPr>
              <a:t> </a:t>
            </a:r>
            <a:r>
              <a:rPr lang="en-US" altLang="tr-TR" dirty="0" smtClean="0">
                <a:ea typeface="Malgun Gothic" panose="020B0503020000020004" charset="-127"/>
              </a:rPr>
              <a:t>due to lower specific heat capacities.</a:t>
            </a:r>
            <a:endParaRPr lang="en-US" altLang="tr-TR" dirty="0" smtClean="0">
              <a:ea typeface="Malgun Gothic" panose="020B0503020000020004" charset="-127"/>
            </a:endParaRPr>
          </a:p>
          <a:p>
            <a:pPr eaLnBrk="1" hangingPunct="1">
              <a:spcBef>
                <a:spcPct val="0"/>
              </a:spcBef>
            </a:pPr>
            <a:endParaRPr lang="en-US" altLang="tr-TR" dirty="0" smtClean="0">
              <a:ea typeface="Malgun Gothic" panose="020B0503020000020004" charset="-127"/>
            </a:endParaRPr>
          </a:p>
          <a:p>
            <a:pPr eaLnBrk="1" hangingPunct="1">
              <a:spcBef>
                <a:spcPct val="0"/>
              </a:spcBef>
            </a:pPr>
            <a:r>
              <a:rPr lang="en-US" altLang="tr-TR" dirty="0" smtClean="0">
                <a:ea typeface="Malgun Gothic" panose="020B0503020000020004" charset="-127"/>
              </a:rPr>
              <a:t>Whether it</a:t>
            </a:r>
            <a:r>
              <a:rPr lang="en-US" altLang="tr-TR" baseline="0" dirty="0" smtClean="0">
                <a:ea typeface="Malgun Gothic" panose="020B0503020000020004" charset="-127"/>
              </a:rPr>
              <a:t> is an air </a:t>
            </a:r>
            <a:r>
              <a:rPr lang="en-US" altLang="tr-TR" dirty="0" smtClean="0">
                <a:ea typeface="Malgun Gothic" panose="020B0503020000020004" charset="-127"/>
              </a:rPr>
              <a:t>fan or a water pump, greater flow rates require more power</a:t>
            </a:r>
            <a:r>
              <a:rPr lang="en-US" altLang="tr-TR" baseline="0" dirty="0" smtClean="0">
                <a:ea typeface="Malgun Gothic" panose="020B0503020000020004" charset="-127"/>
              </a:rPr>
              <a:t> </a:t>
            </a:r>
            <a:r>
              <a:rPr lang="en-US" altLang="tr-TR" dirty="0" smtClean="0">
                <a:ea typeface="Malgun Gothic" panose="020B0503020000020004" charset="-127"/>
              </a:rPr>
              <a:t>to circulate the fluid. As can be seen in the</a:t>
            </a:r>
            <a:r>
              <a:rPr lang="en-US" altLang="tr-TR" baseline="0" dirty="0" smtClean="0">
                <a:ea typeface="Malgun Gothic" panose="020B0503020000020004" charset="-127"/>
              </a:rPr>
              <a:t> graph</a:t>
            </a:r>
            <a:r>
              <a:rPr lang="en-US" altLang="tr-TR" dirty="0" smtClean="0">
                <a:ea typeface="Malgun Gothic" panose="020B0503020000020004" charset="-127"/>
              </a:rPr>
              <a:t>, the pumping power required to draw a certain amount of heat with encapsulated PCM slurries is gradually</a:t>
            </a:r>
            <a:r>
              <a:rPr lang="en-US" altLang="tr-TR" baseline="0" dirty="0" smtClean="0">
                <a:ea typeface="Malgun Gothic" panose="020B0503020000020004" charset="-127"/>
              </a:rPr>
              <a:t> lower compared to </a:t>
            </a:r>
            <a:r>
              <a:rPr lang="en-US" altLang="tr-TR" dirty="0" smtClean="0">
                <a:ea typeface="Malgun Gothic" panose="020B0503020000020004" charset="-127"/>
              </a:rPr>
              <a:t>pure water, especially for higher rates.</a:t>
            </a:r>
            <a:endParaRPr lang="en-US" altLang="tr-TR" dirty="0" smtClean="0">
              <a:ea typeface="Malgun Gothic" panose="020B0503020000020004" charset="-127"/>
            </a:endParaRPr>
          </a:p>
          <a:p>
            <a:pPr eaLnBrk="1" hangingPunct="1">
              <a:spcBef>
                <a:spcPct val="0"/>
              </a:spcBef>
            </a:pPr>
            <a:endParaRPr lang="en-US" altLang="tr-TR" dirty="0" smtClean="0">
              <a:ea typeface="Malgun Gothic" panose="020B0503020000020004" charset="-127"/>
            </a:endParaRPr>
          </a:p>
          <a:p>
            <a:pPr eaLnBrk="1" hangingPunct="1">
              <a:spcBef>
                <a:spcPct val="0"/>
              </a:spcBef>
            </a:pPr>
            <a:r>
              <a:rPr lang="en-US" altLang="tr-TR" dirty="0" smtClean="0">
                <a:ea typeface="Malgun Gothic" panose="020B0503020000020004" charset="-127"/>
              </a:rPr>
              <a:t>For example, in order to draw 1000 Watts of Heat, with pure</a:t>
            </a:r>
            <a:r>
              <a:rPr lang="en-US" altLang="tr-TR" baseline="0" dirty="0" smtClean="0">
                <a:ea typeface="Malgun Gothic" panose="020B0503020000020004" charset="-127"/>
              </a:rPr>
              <a:t> water we need almost five folds pumping power.</a:t>
            </a:r>
            <a:endParaRPr lang="en-US" altLang="tr-TR" dirty="0" smtClean="0">
              <a:ea typeface="Malgun Gothic" panose="020B0503020000020004" charset="-127"/>
            </a:endParaRPr>
          </a:p>
          <a:p>
            <a:pPr eaLnBrk="1" hangingPunct="1">
              <a:spcBef>
                <a:spcPct val="0"/>
              </a:spcBef>
            </a:pPr>
            <a:endParaRPr lang="en-US" altLang="tr-TR" dirty="0" smtClean="0">
              <a:ea typeface="Malgun Gothic" panose="020B0503020000020004" charset="-127"/>
            </a:endParaRPr>
          </a:p>
          <a:p>
            <a:pPr marL="0" marR="0" indent="0" algn="l" defTabSz="914400" rtl="0" eaLnBrk="1" fontAlgn="base" latinLnBrk="0" hangingPunct="1">
              <a:lnSpc>
                <a:spcPct val="100000"/>
              </a:lnSpc>
              <a:spcBef>
                <a:spcPct val="0"/>
              </a:spcBef>
              <a:spcAft>
                <a:spcPct val="0"/>
              </a:spcAft>
              <a:buClrTx/>
              <a:buSzTx/>
              <a:buFontTx/>
              <a:buNone/>
              <a:defRPr/>
            </a:pPr>
            <a:r>
              <a:rPr lang="en-US" altLang="tr-TR" dirty="0" smtClean="0">
                <a:ea typeface="Malgun Gothic" panose="020B0503020000020004" charset="-127"/>
              </a:rPr>
              <a:t>Also, the relationship between the pumping power and the heat drawn is parabolic for pure water, while it is almost linear for aqueous encapsulated PCM slurries.</a:t>
            </a:r>
            <a:endParaRPr lang="en-US" altLang="tr-TR" dirty="0" smtClean="0">
              <a:ea typeface="Malgun Gothic" panose="020B0503020000020004" charset="-127"/>
            </a:endParaRPr>
          </a:p>
        </p:txBody>
      </p:sp>
      <p:sp>
        <p:nvSpPr>
          <p:cNvPr id="102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kumimoji="1" sz="2400">
                <a:solidFill>
                  <a:schemeClr val="tx1"/>
                </a:solidFill>
                <a:latin typeface="Arial Rounded MT Bold" panose="020F0704030504030204" pitchFamily="34" charset="0"/>
                <a:ea typeface="굴림" panose="020B0600000101010101" pitchFamily="34" charset="-127"/>
              </a:defRPr>
            </a:lvl1pPr>
            <a:lvl2pPr marL="742950" indent="-285750">
              <a:defRPr kumimoji="1" sz="2400">
                <a:solidFill>
                  <a:schemeClr val="tx1"/>
                </a:solidFill>
                <a:latin typeface="Arial Rounded MT Bold" panose="020F0704030504030204" pitchFamily="34" charset="0"/>
                <a:ea typeface="굴림" panose="020B0600000101010101" pitchFamily="34" charset="-127"/>
              </a:defRPr>
            </a:lvl2pPr>
            <a:lvl3pPr marL="1143000" indent="-228600">
              <a:defRPr kumimoji="1" sz="2400">
                <a:solidFill>
                  <a:schemeClr val="tx1"/>
                </a:solidFill>
                <a:latin typeface="Arial Rounded MT Bold" panose="020F0704030504030204" pitchFamily="34" charset="0"/>
                <a:ea typeface="굴림" panose="020B0600000101010101" pitchFamily="34" charset="-127"/>
              </a:defRPr>
            </a:lvl3pPr>
            <a:lvl4pPr marL="1600200" indent="-228600">
              <a:defRPr kumimoji="1" sz="2400">
                <a:solidFill>
                  <a:schemeClr val="tx1"/>
                </a:solidFill>
                <a:latin typeface="Arial Rounded MT Bold" panose="020F0704030504030204" pitchFamily="34" charset="0"/>
                <a:ea typeface="굴림" panose="020B0600000101010101" pitchFamily="34" charset="-127"/>
              </a:defRPr>
            </a:lvl4pPr>
            <a:lvl5pPr marL="2057400" indent="-228600">
              <a:defRPr kumimoji="1" sz="2400">
                <a:solidFill>
                  <a:schemeClr val="tx1"/>
                </a:solidFill>
                <a:latin typeface="Arial Rounded MT Bold" panose="020F0704030504030204"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9pPr>
          </a:lstStyle>
          <a:p>
            <a:fld id="{E367D0D3-595B-4752-9C81-603ED8ED96C3}" type="slidenum">
              <a:rPr lang="en-US" altLang="tr-TR" sz="1200" smtClean="0"/>
            </a:fld>
            <a:endParaRPr lang="en-US" altLang="tr-TR"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tr-TR" dirty="0" smtClean="0">
                <a:ea typeface="Malgun Gothic" panose="020B0503020000020004" charset="-127"/>
              </a:rPr>
              <a:t>Using</a:t>
            </a:r>
            <a:r>
              <a:rPr lang="en-US" altLang="tr-TR" baseline="0" dirty="0" smtClean="0">
                <a:ea typeface="Malgun Gothic" panose="020B0503020000020004" charset="-127"/>
              </a:rPr>
              <a:t> </a:t>
            </a:r>
            <a:r>
              <a:rPr lang="en-US" altLang="tr-TR" baseline="0" dirty="0" err="1" smtClean="0">
                <a:ea typeface="Malgun Gothic" panose="020B0503020000020004" charset="-127"/>
              </a:rPr>
              <a:t>ePCM</a:t>
            </a:r>
            <a:r>
              <a:rPr lang="en-US" altLang="tr-TR" baseline="0" dirty="0" smtClean="0">
                <a:ea typeface="Malgun Gothic" panose="020B0503020000020004" charset="-127"/>
              </a:rPr>
              <a:t> slurry as the working fluid, thermal efficiency, electrical efficiency, hence the overall efficiency increase with almost no increase in the pumping power. For some specific figures the yields are more better. </a:t>
            </a:r>
            <a:endParaRPr lang="en-US" altLang="tr-TR" baseline="0" dirty="0" smtClean="0">
              <a:ea typeface="Malgun Gothic" panose="020B0503020000020004" charset="-127"/>
            </a:endParaRPr>
          </a:p>
          <a:p>
            <a:pPr eaLnBrk="1" hangingPunct="1">
              <a:spcBef>
                <a:spcPct val="0"/>
              </a:spcBef>
            </a:pPr>
            <a:endParaRPr lang="en-US" altLang="tr-TR" baseline="0" dirty="0" smtClean="0">
              <a:ea typeface="Malgun Gothic" panose="020B0503020000020004" charset="-127"/>
            </a:endParaRPr>
          </a:p>
          <a:p>
            <a:pPr eaLnBrk="1" hangingPunct="1">
              <a:spcBef>
                <a:spcPct val="0"/>
              </a:spcBef>
            </a:pPr>
            <a:r>
              <a:rPr lang="en-US" altLang="tr-TR" baseline="0" dirty="0" smtClean="0">
                <a:ea typeface="Malgun Gothic" panose="020B0503020000020004" charset="-127"/>
              </a:rPr>
              <a:t>Therefore a precise system configuration and modelling is also important. </a:t>
            </a:r>
            <a:endParaRPr lang="en-US" altLang="tr-TR" baseline="0" dirty="0" smtClean="0">
              <a:ea typeface="Malgun Gothic" panose="020B0503020000020004" charset="-127"/>
            </a:endParaRPr>
          </a:p>
          <a:p>
            <a:pPr eaLnBrk="1" hangingPunct="1">
              <a:spcBef>
                <a:spcPct val="0"/>
              </a:spcBef>
            </a:pPr>
            <a:endParaRPr lang="en-US" altLang="tr-TR" baseline="0" dirty="0" smtClean="0">
              <a:ea typeface="Malgun Gothic" panose="020B0503020000020004" charset="-127"/>
            </a:endParaRPr>
          </a:p>
          <a:p>
            <a:pPr eaLnBrk="1" hangingPunct="1">
              <a:spcBef>
                <a:spcPct val="0"/>
              </a:spcBef>
            </a:pPr>
            <a:r>
              <a:rPr lang="en-US" altLang="tr-TR" dirty="0" smtClean="0">
                <a:ea typeface="Malgun Gothic" panose="020B0503020000020004" charset="-127"/>
              </a:rPr>
              <a:t>As a result, In thermal systems in which encapsulated PCM slurry is</a:t>
            </a:r>
            <a:r>
              <a:rPr lang="en-US" altLang="tr-TR" baseline="0" dirty="0" smtClean="0">
                <a:ea typeface="Malgun Gothic" panose="020B0503020000020004" charset="-127"/>
              </a:rPr>
              <a:t> </a:t>
            </a:r>
            <a:r>
              <a:rPr lang="en-US" altLang="tr-TR" dirty="0" smtClean="0">
                <a:ea typeface="Malgun Gothic" panose="020B0503020000020004" charset="-127"/>
              </a:rPr>
              <a:t>used as the working fluid, both thermal and electrical efficiency can be improved.</a:t>
            </a:r>
            <a:endParaRPr lang="en-US" altLang="tr-TR" dirty="0" smtClean="0">
              <a:ea typeface="Malgun Gothic" panose="020B0503020000020004" charset="-127"/>
            </a:endParaRPr>
          </a:p>
        </p:txBody>
      </p:sp>
      <p:sp>
        <p:nvSpPr>
          <p:cNvPr id="102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kumimoji="1" sz="2400">
                <a:solidFill>
                  <a:schemeClr val="tx1"/>
                </a:solidFill>
                <a:latin typeface="Arial Rounded MT Bold" panose="020F0704030504030204" pitchFamily="34" charset="0"/>
                <a:ea typeface="굴림" panose="020B0600000101010101" pitchFamily="34" charset="-127"/>
              </a:defRPr>
            </a:lvl1pPr>
            <a:lvl2pPr marL="742950" indent="-285750">
              <a:defRPr kumimoji="1" sz="2400">
                <a:solidFill>
                  <a:schemeClr val="tx1"/>
                </a:solidFill>
                <a:latin typeface="Arial Rounded MT Bold" panose="020F0704030504030204" pitchFamily="34" charset="0"/>
                <a:ea typeface="굴림" panose="020B0600000101010101" pitchFamily="34" charset="-127"/>
              </a:defRPr>
            </a:lvl2pPr>
            <a:lvl3pPr marL="1143000" indent="-228600">
              <a:defRPr kumimoji="1" sz="2400">
                <a:solidFill>
                  <a:schemeClr val="tx1"/>
                </a:solidFill>
                <a:latin typeface="Arial Rounded MT Bold" panose="020F0704030504030204" pitchFamily="34" charset="0"/>
                <a:ea typeface="굴림" panose="020B0600000101010101" pitchFamily="34" charset="-127"/>
              </a:defRPr>
            </a:lvl3pPr>
            <a:lvl4pPr marL="1600200" indent="-228600">
              <a:defRPr kumimoji="1" sz="2400">
                <a:solidFill>
                  <a:schemeClr val="tx1"/>
                </a:solidFill>
                <a:latin typeface="Arial Rounded MT Bold" panose="020F0704030504030204" pitchFamily="34" charset="0"/>
                <a:ea typeface="굴림" panose="020B0600000101010101" pitchFamily="34" charset="-127"/>
              </a:defRPr>
            </a:lvl4pPr>
            <a:lvl5pPr marL="2057400" indent="-228600">
              <a:defRPr kumimoji="1" sz="2400">
                <a:solidFill>
                  <a:schemeClr val="tx1"/>
                </a:solidFill>
                <a:latin typeface="Arial Rounded MT Bold" panose="020F0704030504030204"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9pPr>
          </a:lstStyle>
          <a:p>
            <a:fld id="{E367D0D3-595B-4752-9C81-603ED8ED96C3}" type="slidenum">
              <a:rPr lang="en-US" altLang="tr-TR" sz="1200" smtClean="0"/>
            </a:fld>
            <a:endParaRPr lang="en-US" altLang="tr-TR"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thank you</a:t>
            </a:r>
            <a:r>
              <a:rPr lang="en-US" baseline="0" dirty="0" smtClean="0"/>
              <a:t> and to all attendees for your time and patience.</a:t>
            </a:r>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sz="1200" kern="1200" dirty="0" smtClean="0">
                <a:solidFill>
                  <a:schemeClr val="tx1"/>
                </a:solidFill>
                <a:effectLst/>
              </a:rPr>
              <a:t>Further details can be found</a:t>
            </a:r>
            <a:r>
              <a:rPr lang="en-US" sz="1200" kern="1200" baseline="0" dirty="0" smtClean="0">
                <a:solidFill>
                  <a:schemeClr val="tx1"/>
                </a:solidFill>
                <a:effectLst/>
              </a:rPr>
              <a:t> in our paper. And we welcome any questions, comments or recommendations directed to our contact e-mail address.</a:t>
            </a:r>
            <a:endParaRPr lang="en-US" sz="1200"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418F6C12-F087-40D2-AEB1-D5A95CD7B2E1}"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1_Cover Slide">
    <p:spTree>
      <p:nvGrpSpPr>
        <p:cNvPr id="1" name=""/>
        <p:cNvGrpSpPr/>
        <p:nvPr/>
      </p:nvGrpSpPr>
      <p:grpSpPr>
        <a:xfrm>
          <a:off x="0" y="0"/>
          <a:ext cx="0" cy="0"/>
          <a:chOff x="0" y="0"/>
          <a:chExt cx="0" cy="0"/>
        </a:xfrm>
      </p:grpSpPr>
      <p:pic>
        <p:nvPicPr>
          <p:cNvPr id="4" name="Picture 2" descr="miran08_1"/>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Rectangle 3"/>
          <p:cNvSpPr>
            <a:spLocks noGrp="1" noChangeArrowheads="1"/>
          </p:cNvSpPr>
          <p:nvPr>
            <p:ph type="ctrTitle" hasCustomPrompt="1"/>
          </p:nvPr>
        </p:nvSpPr>
        <p:spPr>
          <a:xfrm>
            <a:off x="5591945" y="2909926"/>
            <a:ext cx="6264696" cy="1455178"/>
          </a:xfrm>
          <a:prstGeom prst="rect">
            <a:avLst/>
          </a:prstGeom>
        </p:spPr>
        <p:txBody>
          <a:bodyPr/>
          <a:lstStyle>
            <a:lvl1pPr algn="ctr">
              <a:defRPr sz="2600">
                <a:solidFill>
                  <a:schemeClr val="accent4">
                    <a:lumMod val="75000"/>
                  </a:schemeClr>
                </a:solidFill>
                <a:latin typeface="Constantia" panose="02030602050306030303" pitchFamily="18" charset="0"/>
                <a:cs typeface="Aharoni" panose="02010803020104030203" pitchFamily="2" charset="-79"/>
              </a:defRPr>
            </a:lvl1pPr>
          </a:lstStyle>
          <a:p>
            <a:pPr lvl="0"/>
            <a:r>
              <a:rPr lang="tr-TR" altLang="ko-KR" noProof="0" dirty="0" err="1" smtClean="0"/>
              <a:t>Title</a:t>
            </a:r>
            <a:r>
              <a:rPr lang="tr-TR" altLang="ko-KR" noProof="0" dirty="0" smtClean="0"/>
              <a:t> of </a:t>
            </a:r>
            <a:r>
              <a:rPr lang="tr-TR" altLang="ko-KR" noProof="0" dirty="0" err="1" smtClean="0"/>
              <a:t>the</a:t>
            </a:r>
            <a:r>
              <a:rPr lang="tr-TR" altLang="ko-KR" noProof="0" dirty="0" smtClean="0"/>
              <a:t> Presentation</a:t>
            </a:r>
            <a:endParaRPr lang="en-US" altLang="ko-KR" noProof="0" dirty="0" smtClean="0"/>
          </a:p>
        </p:txBody>
      </p:sp>
      <p:sp>
        <p:nvSpPr>
          <p:cNvPr id="174084" name="Rectangle 4"/>
          <p:cNvSpPr>
            <a:spLocks noGrp="1" noChangeArrowheads="1"/>
          </p:cNvSpPr>
          <p:nvPr>
            <p:ph type="subTitle" idx="1" hasCustomPrompt="1"/>
          </p:nvPr>
        </p:nvSpPr>
        <p:spPr>
          <a:xfrm>
            <a:off x="4943873" y="4869160"/>
            <a:ext cx="6912768" cy="626368"/>
          </a:xfrm>
          <a:prstGeom prst="rect">
            <a:avLst/>
          </a:prstGeom>
        </p:spPr>
        <p:txBody>
          <a:bodyPr/>
          <a:lstStyle>
            <a:lvl1pPr marL="0" indent="0" algn="ctr">
              <a:buFontTx/>
              <a:buNone/>
              <a:defRPr sz="2400">
                <a:solidFill>
                  <a:srgbClr val="7030A0"/>
                </a:solidFill>
                <a:latin typeface="Gabriola" panose="04040605051002020D02" pitchFamily="82" charset="0"/>
              </a:defRPr>
            </a:lvl1pPr>
          </a:lstStyle>
          <a:p>
            <a:pPr lvl="0"/>
            <a:r>
              <a:rPr lang="tr-TR" altLang="ko-KR" noProof="0" dirty="0" err="1" smtClean="0"/>
              <a:t>Authors</a:t>
            </a:r>
            <a:endParaRPr lang="en-US" altLang="ko-KR" noProof="0" dirty="0" smtClean="0"/>
          </a:p>
        </p:txBody>
      </p:sp>
      <p:sp>
        <p:nvSpPr>
          <p:cNvPr id="7" name="Footer Placeholder 6"/>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endParaRPr lang="en-US" altLang="ko-KR"/>
          </a:p>
        </p:txBody>
      </p:sp>
      <p:sp>
        <p:nvSpPr>
          <p:cNvPr id="8" name="Rectangle 5"/>
          <p:cNvSpPr>
            <a:spLocks noGrp="1" noChangeArrowheads="1"/>
          </p:cNvSpPr>
          <p:nvPr>
            <p:ph type="dt" sz="half" idx="11"/>
          </p:nvPr>
        </p:nvSpPr>
        <p:spPr>
          <a:xfrm>
            <a:off x="914400" y="6248400"/>
            <a:ext cx="2540000" cy="457200"/>
          </a:xfrm>
          <a:prstGeom prst="rect">
            <a:avLst/>
          </a:prstGeom>
        </p:spPr>
        <p:txBody>
          <a:bodyPr/>
          <a:lstStyle>
            <a:lvl1pPr>
              <a:defRPr/>
            </a:lvl1pPr>
          </a:lstStyle>
          <a:p>
            <a:pPr>
              <a:defRPr/>
            </a:pPr>
            <a:endParaRPr lang="en-US" altLang="ko-KR"/>
          </a:p>
        </p:txBody>
      </p:sp>
      <p:sp>
        <p:nvSpPr>
          <p:cNvPr id="10" name="Metin kutusu 9"/>
          <p:cNvSpPr txBox="1"/>
          <p:nvPr/>
        </p:nvSpPr>
        <p:spPr>
          <a:xfrm>
            <a:off x="6809125" y="6410499"/>
            <a:ext cx="3799376" cy="369332"/>
          </a:xfrm>
          <a:prstGeom prst="rect">
            <a:avLst/>
          </a:prstGeom>
          <a:noFill/>
        </p:spPr>
        <p:txBody>
          <a:bodyPr wrap="square" rtlCol="0">
            <a:spAutoFit/>
          </a:bodyPr>
          <a:lstStyle/>
          <a:p>
            <a:endParaRPr lang="tr-TR" sz="1800" dirty="0"/>
          </a:p>
        </p:txBody>
      </p:sp>
      <p:sp>
        <p:nvSpPr>
          <p:cNvPr id="3" name="Metin Yer Tutucusu 2"/>
          <p:cNvSpPr>
            <a:spLocks noGrp="1"/>
          </p:cNvSpPr>
          <p:nvPr>
            <p:ph type="body" sz="quarter" idx="13" hasCustomPrompt="1"/>
          </p:nvPr>
        </p:nvSpPr>
        <p:spPr>
          <a:xfrm>
            <a:off x="4943872" y="5581339"/>
            <a:ext cx="6912769" cy="331912"/>
          </a:xfrm>
          <a:prstGeom prst="rect">
            <a:avLst/>
          </a:prstGeom>
        </p:spPr>
        <p:txBody>
          <a:bodyPr/>
          <a:lstStyle>
            <a:lvl1pPr marL="0" indent="0" algn="ctr">
              <a:buNone/>
              <a:defRPr sz="1600">
                <a:solidFill>
                  <a:schemeClr val="accent4">
                    <a:lumMod val="75000"/>
                  </a:schemeClr>
                </a:solidFill>
              </a:defRPr>
            </a:lvl1pPr>
          </a:lstStyle>
          <a:p>
            <a:pPr lvl="0"/>
            <a:r>
              <a:rPr lang="tr-TR" dirty="0" err="1" smtClean="0"/>
              <a:t>Affiliation</a:t>
            </a:r>
            <a:endParaRPr lang="en-US" dirty="0"/>
          </a:p>
        </p:txBody>
      </p:sp>
      <p:grpSp>
        <p:nvGrpSpPr>
          <p:cNvPr id="29" name="Grup 12"/>
          <p:cNvGrpSpPr/>
          <p:nvPr/>
        </p:nvGrpSpPr>
        <p:grpSpPr>
          <a:xfrm>
            <a:off x="-5783060" y="2492896"/>
            <a:ext cx="5775064" cy="2462078"/>
            <a:chOff x="3312" y="3092215"/>
            <a:chExt cx="4331298" cy="2952328"/>
          </a:xfrm>
          <a:blipFill dpi="0" rotWithShape="1">
            <a:blip r:embed="rId4">
              <a:alphaModFix amt="58000"/>
            </a:blip>
            <a:srcRect/>
            <a:tile tx="0" ty="0" sx="67000" sy="6000" flip="none" algn="tl"/>
          </a:blipFill>
        </p:grpSpPr>
        <p:sp>
          <p:nvSpPr>
            <p:cNvPr id="30" name="Köşeli Çift Ayraç 11"/>
            <p:cNvSpPr/>
            <p:nvPr/>
          </p:nvSpPr>
          <p:spPr bwMode="auto">
            <a:xfrm>
              <a:off x="3312" y="3092215"/>
              <a:ext cx="2080592" cy="2952328"/>
            </a:xfrm>
            <a:prstGeom prst="chevron">
              <a:avLst/>
            </a:prstGeom>
            <a:gr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Tx/>
                <a:buNone/>
              </a:pPr>
              <a:endParaRPr kumimoji="1" lang="tr-TR" sz="2400" b="0" i="0" u="none" strike="noStrike" cap="none" normalizeH="0" baseline="0" smtClean="0">
                <a:ln>
                  <a:noFill/>
                </a:ln>
                <a:solidFill>
                  <a:schemeClr val="tx1"/>
                </a:solidFill>
                <a:effectLst/>
                <a:latin typeface="Arial Rounded MT Bold" panose="020F0704030504030204" pitchFamily="34" charset="0"/>
                <a:ea typeface="굴림" panose="020B0600000101010101" pitchFamily="34" charset="-127"/>
              </a:endParaRPr>
            </a:p>
          </p:txBody>
        </p:sp>
        <p:sp>
          <p:nvSpPr>
            <p:cNvPr id="31" name="Köşeli Çift Ayraç 16"/>
            <p:cNvSpPr/>
            <p:nvPr/>
          </p:nvSpPr>
          <p:spPr bwMode="auto">
            <a:xfrm>
              <a:off x="1128665" y="3092215"/>
              <a:ext cx="2080592" cy="2952328"/>
            </a:xfrm>
            <a:prstGeom prst="chevron">
              <a:avLst/>
            </a:prstGeom>
            <a:blipFill>
              <a:blip r:embed="rId5">
                <a:alphaModFix amt="58000"/>
                <a:grayscl/>
              </a:blip>
              <a:tile tx="0" ty="0" sx="67000" sy="6000" flip="none" algn="tl"/>
            </a:bli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Tx/>
                <a:buNone/>
              </a:pPr>
              <a:endParaRPr kumimoji="1" lang="tr-TR" sz="2400" b="0" i="0" u="none" strike="noStrike" cap="none" normalizeH="0" baseline="0" smtClean="0">
                <a:ln>
                  <a:noFill/>
                </a:ln>
                <a:solidFill>
                  <a:schemeClr val="tx1"/>
                </a:solidFill>
                <a:effectLst/>
                <a:latin typeface="Arial Rounded MT Bold" panose="020F0704030504030204" pitchFamily="34" charset="0"/>
                <a:ea typeface="굴림" panose="020B0600000101010101" pitchFamily="34" charset="-127"/>
              </a:endParaRPr>
            </a:p>
          </p:txBody>
        </p:sp>
        <p:sp>
          <p:nvSpPr>
            <p:cNvPr id="32" name="Köşeli Çift Ayraç 17"/>
            <p:cNvSpPr/>
            <p:nvPr/>
          </p:nvSpPr>
          <p:spPr bwMode="auto">
            <a:xfrm>
              <a:off x="2254018" y="3092215"/>
              <a:ext cx="2080592" cy="2952328"/>
            </a:xfrm>
            <a:prstGeom prst="chevron">
              <a:avLst/>
            </a:prstGeom>
            <a:blipFill>
              <a:blip r:embed="rId6">
                <a:alphaModFix amt="58000"/>
                <a:grayscl/>
              </a:blip>
              <a:tile tx="0" ty="0" sx="67000" sy="6000" flip="none" algn="tl"/>
            </a:bli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Tx/>
                <a:buNone/>
              </a:pPr>
              <a:endParaRPr kumimoji="1" lang="tr-TR" sz="2400" b="0" i="0" u="none" strike="noStrike" cap="none" normalizeH="0" baseline="0" smtClean="0">
                <a:ln>
                  <a:noFill/>
                </a:ln>
                <a:solidFill>
                  <a:schemeClr val="tx1"/>
                </a:solidFill>
                <a:effectLst/>
                <a:latin typeface="Arial Rounded MT Bold" panose="020F0704030504030204" pitchFamily="34" charset="0"/>
                <a:ea typeface="굴림" panose="020B0600000101010101" pitchFamily="34" charset="-127"/>
              </a:endParaRPr>
            </a:p>
          </p:txBody>
        </p:sp>
      </p:grpSp>
      <p:grpSp>
        <p:nvGrpSpPr>
          <p:cNvPr id="33" name="Grup 20"/>
          <p:cNvGrpSpPr/>
          <p:nvPr/>
        </p:nvGrpSpPr>
        <p:grpSpPr>
          <a:xfrm rot="10800000">
            <a:off x="12923261" y="4707904"/>
            <a:ext cx="3445069" cy="737320"/>
            <a:chOff x="3312" y="3092215"/>
            <a:chExt cx="4331298" cy="2952328"/>
          </a:xfrm>
          <a:blipFill dpi="0" rotWithShape="1">
            <a:blip r:embed="rId6">
              <a:alphaModFix amt="58000"/>
            </a:blip>
            <a:srcRect/>
            <a:tile tx="0" ty="0" sx="100000" sy="1000" flip="none" algn="tl"/>
          </a:blipFill>
        </p:grpSpPr>
        <p:sp>
          <p:nvSpPr>
            <p:cNvPr id="34" name="Köşeli Çift Ayraç 21"/>
            <p:cNvSpPr/>
            <p:nvPr/>
          </p:nvSpPr>
          <p:spPr bwMode="auto">
            <a:xfrm>
              <a:off x="3312" y="3092215"/>
              <a:ext cx="2080592" cy="2952328"/>
            </a:xfrm>
            <a:prstGeom prst="chevron">
              <a:avLst/>
            </a:prstGeom>
            <a:gr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Tx/>
                <a:buNone/>
              </a:pPr>
              <a:endParaRPr kumimoji="1" lang="tr-TR" sz="2400" b="0" i="0" u="none" strike="noStrike" cap="none" normalizeH="0" baseline="0" smtClean="0">
                <a:ln>
                  <a:noFill/>
                </a:ln>
                <a:solidFill>
                  <a:schemeClr val="tx1"/>
                </a:solidFill>
                <a:effectLst/>
                <a:latin typeface="Arial Rounded MT Bold" panose="020F0704030504030204" pitchFamily="34" charset="0"/>
                <a:ea typeface="굴림" panose="020B0600000101010101" pitchFamily="34" charset="-127"/>
              </a:endParaRPr>
            </a:p>
          </p:txBody>
        </p:sp>
        <p:sp>
          <p:nvSpPr>
            <p:cNvPr id="35" name="Köşeli Çift Ayraç 22"/>
            <p:cNvSpPr/>
            <p:nvPr/>
          </p:nvSpPr>
          <p:spPr bwMode="auto">
            <a:xfrm>
              <a:off x="1128665" y="3092215"/>
              <a:ext cx="2080592" cy="2952328"/>
            </a:xfrm>
            <a:prstGeom prst="chevron">
              <a:avLst/>
            </a:prstGeom>
            <a:blipFill>
              <a:blip r:embed="rId5">
                <a:alphaModFix amt="58000"/>
                <a:duotone>
                  <a:schemeClr val="accent4">
                    <a:shade val="45000"/>
                    <a:satMod val="135000"/>
                  </a:schemeClr>
                  <a:prstClr val="white"/>
                </a:duotone>
              </a:blip>
              <a:tile tx="0" ty="0" sx="100000" sy="1000" flip="none" algn="tl"/>
            </a:bli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Tx/>
                <a:buNone/>
              </a:pPr>
              <a:endParaRPr kumimoji="1" lang="tr-TR" sz="2400" b="0" i="0" u="none" strike="noStrike" cap="none" normalizeH="0" baseline="0" smtClean="0">
                <a:ln>
                  <a:noFill/>
                </a:ln>
                <a:solidFill>
                  <a:schemeClr val="tx1"/>
                </a:solidFill>
                <a:effectLst/>
                <a:latin typeface="Arial Rounded MT Bold" panose="020F0704030504030204" pitchFamily="34" charset="0"/>
                <a:ea typeface="굴림" panose="020B0600000101010101" pitchFamily="34" charset="-127"/>
              </a:endParaRPr>
            </a:p>
          </p:txBody>
        </p:sp>
        <p:sp>
          <p:nvSpPr>
            <p:cNvPr id="36" name="Köşeli Çift Ayraç 23"/>
            <p:cNvSpPr/>
            <p:nvPr/>
          </p:nvSpPr>
          <p:spPr bwMode="auto">
            <a:xfrm>
              <a:off x="2254018" y="3092215"/>
              <a:ext cx="2080592" cy="2952328"/>
            </a:xfrm>
            <a:prstGeom prst="chevron">
              <a:avLst/>
            </a:prstGeom>
            <a:blipFill>
              <a:blip r:embed="rId4">
                <a:alphaModFix amt="58000"/>
                <a:duotone>
                  <a:schemeClr val="accent4">
                    <a:shade val="45000"/>
                    <a:satMod val="135000"/>
                  </a:schemeClr>
                  <a:prstClr val="white"/>
                </a:duotone>
              </a:blip>
              <a:tile tx="0" ty="0" sx="100000" sy="1000" flip="none" algn="tl"/>
            </a:blipFill>
            <a:ln w="9525" cap="flat" cmpd="sng" algn="ctr">
              <a:solidFill>
                <a:schemeClr val="bg2">
                  <a:lumMod val="40000"/>
                  <a:lumOff val="60000"/>
                  <a:alpha val="56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Tx/>
                <a:buNone/>
              </a:pPr>
              <a:endParaRPr kumimoji="1" lang="tr-TR" sz="2400" b="0" i="0" u="none" strike="noStrike" cap="none" normalizeH="0" baseline="0" smtClean="0">
                <a:ln>
                  <a:noFill/>
                </a:ln>
                <a:solidFill>
                  <a:schemeClr val="tx1"/>
                </a:solidFill>
                <a:effectLst/>
                <a:latin typeface="Arial Rounded MT Bold" panose="020F0704030504030204" pitchFamily="34" charset="0"/>
                <a:ea typeface="굴림" panose="020B0600000101010101" pitchFamily="34" charset="-127"/>
              </a:endParaRPr>
            </a:p>
          </p:txBody>
        </p:sp>
      </p:grpSp>
      <p:pic>
        <p:nvPicPr>
          <p:cNvPr id="19" name="WordPictureWatermark6178517" descr="30"/>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3418" t="4413" r="52227" b="86835"/>
          <a:stretch>
            <a:fillRect/>
          </a:stretch>
        </p:blipFill>
        <p:spPr bwMode="auto">
          <a:xfrm>
            <a:off x="7368578" y="1185196"/>
            <a:ext cx="1933377" cy="5395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s://kurumsal.atauni.edu.tr/wp-content/uploads/2024/02/Artboard-10-6-1024x724.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19217" t="34482" r="19217" b="34482"/>
          <a:stretch>
            <a:fillRect/>
          </a:stretch>
        </p:blipFill>
        <p:spPr bwMode="auto">
          <a:xfrm>
            <a:off x="9321799" y="1169698"/>
            <a:ext cx="1616300" cy="57606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bwMode="auto">
          <a:xfrm>
            <a:off x="9321799" y="1185196"/>
            <a:ext cx="0" cy="53953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9743370" y="6229462"/>
            <a:ext cx="2448630" cy="584775"/>
          </a:xfrm>
          <a:prstGeom prst="rect">
            <a:avLst/>
          </a:prstGeom>
          <a:noFill/>
        </p:spPr>
        <p:txBody>
          <a:bodyPr wrap="square" lIns="91440" tIns="45720" rIns="91440" bIns="45720">
            <a:spAutoFit/>
          </a:bodyPr>
          <a:lstStyle/>
          <a:p>
            <a:pPr algn="ctr"/>
            <a:r>
              <a:rPr lang="tr-TR" sz="3200" b="1" cap="none" spc="50" dirty="0" smtClean="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40000" decel="33000" fill="remove" nodeType="afterEffect">
                                      <p:stCondLst>
                                        <p:cond delay="0"/>
                                      </p:stCondLst>
                                      <p:childTnLst>
                                        <p:animMotion origin="layout" path="M -2.77556E-17 -4.07407E-6 L 1.49271 0.00278 " pathEditMode="relative" rAng="0" ptsTypes="AA">
                                          <p:cBhvr>
                                            <p:cTn id="6" dur="3000" fill="hold"/>
                                            <p:tgtEl>
                                              <p:spTgt spid="29"/>
                                            </p:tgtEl>
                                            <p:attrNameLst>
                                              <p:attrName>ppt_x</p:attrName>
                                              <p:attrName>ppt_y</p:attrName>
                                            </p:attrNameLst>
                                          </p:cBhvr>
                                          <p:rCtr x="74635" y="139"/>
                                        </p:animMotion>
                                      </p:childTnLst>
                                    </p:cTn>
                                  </p:par>
                                  <p:par>
                                    <p:cTn id="7" presetID="22" presetClass="entr" presetSubtype="8" fill="hold" grpId="0" nodeType="withEffect">
                                      <p:stCondLst>
                                        <p:cond delay="1500"/>
                                      </p:stCondLst>
                                      <p:childTnLst>
                                        <p:set>
                                          <p:cBhvr>
                                            <p:cTn id="8" dur="1" fill="hold">
                                              <p:stCondLst>
                                                <p:cond delay="0"/>
                                              </p:stCondLst>
                                            </p:cTn>
                                            <p:tgtEl>
                                              <p:spTgt spid="174083"/>
                                            </p:tgtEl>
                                            <p:attrNameLst>
                                              <p:attrName>style.visibility</p:attrName>
                                            </p:attrNameLst>
                                          </p:cBhvr>
                                          <p:to>
                                            <p:strVal val="visible"/>
                                          </p:to>
                                        </p:set>
                                        <p:animEffect transition="in" filter="wipe(left)">
                                          <p:cBhvr>
                                            <p:cTn id="9" dur="1000"/>
                                            <p:tgtEl>
                                              <p:spTgt spid="174083"/>
                                            </p:tgtEl>
                                          </p:cBhvr>
                                        </p:animEffect>
                                      </p:childTnLst>
                                    </p:cTn>
                                  </p:par>
                                </p:childTnLst>
                              </p:cTn>
                            </p:par>
                            <p:par>
                              <p:cTn id="10" fill="hold">
                                <p:stCondLst>
                                  <p:cond delay="3000"/>
                                </p:stCondLst>
                                <p:childTnLst>
                                  <p:par>
                                    <p:cTn id="11" presetID="63" presetClass="path" presetSubtype="0" repeatCount="indefinite" accel="66600" fill="remove" nodeType="afterEffect" p14:presetBounceEnd="9000">
                                      <p:stCondLst>
                                        <p:cond delay="0"/>
                                      </p:stCondLst>
                                      <p:endCondLst>
                                        <p:cond evt="onNext" delay="0">
                                          <p:tgtEl>
                                            <p:sldTgt/>
                                          </p:tgtEl>
                                        </p:cond>
                                      </p:endCondLst>
                                      <p:childTnLst>
                                        <p:animMotion origin="layout" path="M -2.08333E-6 2.22222E-6 L -1.44648 0.00463 " pathEditMode="relative" rAng="0" ptsTypes="AA" p14:bounceEnd="9000">
                                          <p:cBhvr>
                                            <p:cTn id="12" dur="5000" fill="hold"/>
                                            <p:tgtEl>
                                              <p:spTgt spid="33"/>
                                            </p:tgtEl>
                                            <p:attrNameLst>
                                              <p:attrName>ppt_x</p:attrName>
                                              <p:attrName>ppt_y</p:attrName>
                                            </p:attrNameLst>
                                          </p:cBhvr>
                                          <p:rCtr x="-72331" y="231"/>
                                        </p:animMotion>
                                      </p:childTnLst>
                                    </p:cTn>
                                  </p:par>
                                  <p:par>
                                    <p:cTn id="13" presetID="22" presetClass="entr" presetSubtype="2" fill="hold" grpId="0" nodeType="withEffect">
                                      <p:stCondLst>
                                        <p:cond delay="1000"/>
                                      </p:stCondLst>
                                      <p:childTnLst>
                                        <p:set>
                                          <p:cBhvr>
                                            <p:cTn id="14" dur="1" fill="hold">
                                              <p:stCondLst>
                                                <p:cond delay="0"/>
                                              </p:stCondLst>
                                            </p:cTn>
                                            <p:tgtEl>
                                              <p:spTgt spid="174084"/>
                                            </p:tgtEl>
                                            <p:attrNameLst>
                                              <p:attrName>style.visibility</p:attrName>
                                            </p:attrNameLst>
                                          </p:cBhvr>
                                          <p:to>
                                            <p:strVal val="visible"/>
                                          </p:to>
                                        </p:set>
                                        <p:animEffect transition="in" filter="wipe(right)">
                                          <p:cBhvr>
                                            <p:cTn id="15" dur="2000"/>
                                            <p:tgtEl>
                                              <p:spTgt spid="174084"/>
                                            </p:tgtEl>
                                          </p:cBhvr>
                                        </p:animEffect>
                                      </p:childTnLst>
                                    </p:cTn>
                                  </p:par>
                                  <p:par>
                                    <p:cTn id="16" presetID="64" presetClass="path" presetSubtype="0" accel="50000" decel="50000" fill="hold" grpId="1" nodeType="withEffect">
                                      <p:stCondLst>
                                        <p:cond delay="2000"/>
                                      </p:stCondLst>
                                      <p:childTnLst>
                                        <p:animMotion origin="layout" path="M 0.00118 0.00116 L 0.00118 -0.09236 " pathEditMode="relative" rAng="0" ptsTypes="AA">
                                          <p:cBhvr>
                                            <p:cTn id="17" dur="2000" fill="hold"/>
                                            <p:tgtEl>
                                              <p:spTgt spid="174083"/>
                                            </p:tgtEl>
                                            <p:attrNameLst>
                                              <p:attrName>ppt_x</p:attrName>
                                              <p:attrName>ppt_y</p:attrName>
                                            </p:attrNameLst>
                                          </p:cBhvr>
                                          <p:rCtr x="0" y="-4676"/>
                                        </p:animMotion>
                                      </p:childTnLst>
                                    </p:cTn>
                                  </p:par>
                                </p:childTnLst>
                              </p:cTn>
                            </p:par>
                            <p:par>
                              <p:cTn id="18" fill="hold">
                                <p:stCondLst>
                                  <p:cond delay="8000"/>
                                </p:stCondLst>
                                <p:childTnLst>
                                  <p:par>
                                    <p:cTn id="19" presetID="22" presetClass="entr" presetSubtype="8"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par>
                                    <p:cTn id="22" presetID="64" presetClass="path" presetSubtype="0" accel="50000" decel="50000" fill="hold" grpId="1" nodeType="withEffect">
                                      <p:stCondLst>
                                        <p:cond delay="2000"/>
                                      </p:stCondLst>
                                      <p:childTnLst>
                                        <p:animMotion origin="layout" path="M -2.29167E-6 4.44444E-6 L -2.29167E-6 -0.11482 " pathEditMode="relative" rAng="0" ptsTypes="AA">
                                          <p:cBhvr>
                                            <p:cTn id="23" dur="2000" fill="hold"/>
                                            <p:tgtEl>
                                              <p:spTgt spid="174084"/>
                                            </p:tgtEl>
                                            <p:attrNameLst>
                                              <p:attrName>ppt_x</p:attrName>
                                              <p:attrName>ppt_y</p:attrName>
                                            </p:attrNameLst>
                                          </p:cBhvr>
                                          <p:rCtr x="0" y="-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74083" grpId="1"/>
          <p:bldP spid="174084" grpId="0">
            <p:tmplLst>
              <p:tmpl lvl="0">
                <p:tnLst>
                  <p:par>
                    <p:cTn presetID="22" presetClass="entr" presetSubtype="2" fill="hold" nodeType="withEffect">
                      <p:stCondLst>
                        <p:cond delay="1000"/>
                      </p:stCondLst>
                      <p:childTnLst>
                        <p:set>
                          <p:cBhvr>
                            <p:cTn dur="1" fill="hold">
                              <p:stCondLst>
                                <p:cond delay="0"/>
                              </p:stCondLst>
                            </p:cTn>
                            <p:tgtEl>
                              <p:spTgt spid="174084"/>
                            </p:tgtEl>
                            <p:attrNameLst>
                              <p:attrName>style.visibility</p:attrName>
                            </p:attrNameLst>
                          </p:cBhvr>
                          <p:to>
                            <p:strVal val="visible"/>
                          </p:to>
                        </p:set>
                        <p:animEffect transition="in" filter="wipe(right)">
                          <p:cBhvr>
                            <p:cTn dur="2000"/>
                            <p:tgtEl>
                              <p:spTgt spid="174084"/>
                            </p:tgtEl>
                          </p:cBhvr>
                        </p:animEffect>
                      </p:childTnLst>
                    </p:cTn>
                  </p:par>
                </p:tnLst>
              </p:tmpl>
            </p:tmplLst>
          </p:bldP>
          <p:bldP spid="174084" grpId="1">
            <p:tmplLst>
              <p:tmpl lvl="0">
                <p:tnLst>
                  <p:par>
                    <p:cTn presetID="64" presetClass="path" presetSubtype="0" accel="50000" decel="50000" fill="hold" nodeType="withEffect">
                      <p:stCondLst>
                        <p:cond delay="2000"/>
                      </p:stCondLst>
                      <p:childTnLst>
                        <p:animMotion origin="layout" path="M -2.29167E-6 4.44444E-6 L -2.29167E-6 -0.11482 " pathEditMode="relative" rAng="0" ptsTypes="AA">
                          <p:cBhvr>
                            <p:cTn dur="2000" fill="hold"/>
                            <p:tgtEl>
                              <p:spTgt spid="174084"/>
                            </p:tgtEl>
                            <p:attrNameLst>
                              <p:attrName>ppt_x</p:attrName>
                              <p:attrName>ppt_y</p:attrName>
                            </p:attrNameLst>
                          </p:cBhvr>
                          <p:rCtr x="0" y="-5741"/>
                        </p:animMotion>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40000" decel="33000" fill="remove" nodeType="afterEffect">
                                      <p:stCondLst>
                                        <p:cond delay="0"/>
                                      </p:stCondLst>
                                      <p:childTnLst>
                                        <p:animMotion origin="layout" path="M -2.77556E-17 -4.07407E-6 L 1.49271 0.00278 " pathEditMode="relative" rAng="0" ptsTypes="AA">
                                          <p:cBhvr>
                                            <p:cTn id="6" dur="3000" fill="hold"/>
                                            <p:tgtEl>
                                              <p:spTgt spid="29"/>
                                            </p:tgtEl>
                                            <p:attrNameLst>
                                              <p:attrName>ppt_x</p:attrName>
                                              <p:attrName>ppt_y</p:attrName>
                                            </p:attrNameLst>
                                          </p:cBhvr>
                                          <p:rCtr x="74635" y="139"/>
                                        </p:animMotion>
                                      </p:childTnLst>
                                    </p:cTn>
                                  </p:par>
                                  <p:par>
                                    <p:cTn id="7" presetID="22" presetClass="entr" presetSubtype="8" fill="hold" grpId="0" nodeType="withEffect">
                                      <p:stCondLst>
                                        <p:cond delay="1500"/>
                                      </p:stCondLst>
                                      <p:childTnLst>
                                        <p:set>
                                          <p:cBhvr>
                                            <p:cTn id="8" dur="1" fill="hold">
                                              <p:stCondLst>
                                                <p:cond delay="0"/>
                                              </p:stCondLst>
                                            </p:cTn>
                                            <p:tgtEl>
                                              <p:spTgt spid="174083"/>
                                            </p:tgtEl>
                                            <p:attrNameLst>
                                              <p:attrName>style.visibility</p:attrName>
                                            </p:attrNameLst>
                                          </p:cBhvr>
                                          <p:to>
                                            <p:strVal val="visible"/>
                                          </p:to>
                                        </p:set>
                                        <p:animEffect transition="in" filter="wipe(left)">
                                          <p:cBhvr>
                                            <p:cTn id="9" dur="1000"/>
                                            <p:tgtEl>
                                              <p:spTgt spid="174083"/>
                                            </p:tgtEl>
                                          </p:cBhvr>
                                        </p:animEffect>
                                      </p:childTnLst>
                                    </p:cTn>
                                  </p:par>
                                </p:childTnLst>
                              </p:cTn>
                            </p:par>
                            <p:par>
                              <p:cTn id="10" fill="hold">
                                <p:stCondLst>
                                  <p:cond delay="3000"/>
                                </p:stCondLst>
                                <p:childTnLst>
                                  <p:par>
                                    <p:cTn id="11" presetID="63" presetClass="path" presetSubtype="0" repeatCount="indefinite" accel="66600" fill="remove" nodeType="afterEffect">
                                      <p:stCondLst>
                                        <p:cond delay="0"/>
                                      </p:stCondLst>
                                      <p:endCondLst>
                                        <p:cond evt="onNext" delay="0">
                                          <p:tgtEl>
                                            <p:sldTgt/>
                                          </p:tgtEl>
                                        </p:cond>
                                      </p:endCondLst>
                                      <p:childTnLst>
                                        <p:animMotion origin="layout" path="M -2.08333E-6 2.22222E-6 L -1.44648 0.00463 " pathEditMode="relative" rAng="0" ptsTypes="AA">
                                          <p:cBhvr>
                                            <p:cTn id="12" dur="5000" fill="hold"/>
                                            <p:tgtEl>
                                              <p:spTgt spid="33"/>
                                            </p:tgtEl>
                                            <p:attrNameLst>
                                              <p:attrName>ppt_x</p:attrName>
                                              <p:attrName>ppt_y</p:attrName>
                                            </p:attrNameLst>
                                          </p:cBhvr>
                                          <p:rCtr x="-72331" y="231"/>
                                        </p:animMotion>
                                      </p:childTnLst>
                                    </p:cTn>
                                  </p:par>
                                  <p:par>
                                    <p:cTn id="13" presetID="22" presetClass="entr" presetSubtype="2" fill="hold" grpId="0" nodeType="withEffect">
                                      <p:stCondLst>
                                        <p:cond delay="1000"/>
                                      </p:stCondLst>
                                      <p:childTnLst>
                                        <p:set>
                                          <p:cBhvr>
                                            <p:cTn id="14" dur="1" fill="hold">
                                              <p:stCondLst>
                                                <p:cond delay="0"/>
                                              </p:stCondLst>
                                            </p:cTn>
                                            <p:tgtEl>
                                              <p:spTgt spid="174084"/>
                                            </p:tgtEl>
                                            <p:attrNameLst>
                                              <p:attrName>style.visibility</p:attrName>
                                            </p:attrNameLst>
                                          </p:cBhvr>
                                          <p:to>
                                            <p:strVal val="visible"/>
                                          </p:to>
                                        </p:set>
                                        <p:animEffect transition="in" filter="wipe(right)">
                                          <p:cBhvr>
                                            <p:cTn id="15" dur="2000"/>
                                            <p:tgtEl>
                                              <p:spTgt spid="174084"/>
                                            </p:tgtEl>
                                          </p:cBhvr>
                                        </p:animEffect>
                                      </p:childTnLst>
                                    </p:cTn>
                                  </p:par>
                                  <p:par>
                                    <p:cTn id="16" presetID="64" presetClass="path" presetSubtype="0" accel="50000" decel="50000" fill="hold" grpId="1" nodeType="withEffect">
                                      <p:stCondLst>
                                        <p:cond delay="2000"/>
                                      </p:stCondLst>
                                      <p:childTnLst>
                                        <p:animMotion origin="layout" path="M 0.00118 0.00116 L 0.00118 -0.09236 " pathEditMode="relative" rAng="0" ptsTypes="AA">
                                          <p:cBhvr>
                                            <p:cTn id="17" dur="2000" fill="hold"/>
                                            <p:tgtEl>
                                              <p:spTgt spid="174083"/>
                                            </p:tgtEl>
                                            <p:attrNameLst>
                                              <p:attrName>ppt_x</p:attrName>
                                              <p:attrName>ppt_y</p:attrName>
                                            </p:attrNameLst>
                                          </p:cBhvr>
                                          <p:rCtr x="0" y="-4676"/>
                                        </p:animMotion>
                                      </p:childTnLst>
                                    </p:cTn>
                                  </p:par>
                                </p:childTnLst>
                              </p:cTn>
                            </p:par>
                            <p:par>
                              <p:cTn id="18" fill="hold">
                                <p:stCondLst>
                                  <p:cond delay="8000"/>
                                </p:stCondLst>
                                <p:childTnLst>
                                  <p:par>
                                    <p:cTn id="19" presetID="22" presetClass="entr" presetSubtype="8"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par>
                                    <p:cTn id="22" presetID="64" presetClass="path" presetSubtype="0" accel="50000" decel="50000" fill="hold" grpId="1" nodeType="withEffect">
                                      <p:stCondLst>
                                        <p:cond delay="2000"/>
                                      </p:stCondLst>
                                      <p:childTnLst>
                                        <p:animMotion origin="layout" path="M -2.29167E-6 4.44444E-6 L -2.29167E-6 -0.11482 " pathEditMode="relative" rAng="0" ptsTypes="AA">
                                          <p:cBhvr>
                                            <p:cTn id="23" dur="2000" fill="hold"/>
                                            <p:tgtEl>
                                              <p:spTgt spid="174084"/>
                                            </p:tgtEl>
                                            <p:attrNameLst>
                                              <p:attrName>ppt_x</p:attrName>
                                              <p:attrName>ppt_y</p:attrName>
                                            </p:attrNameLst>
                                          </p:cBhvr>
                                          <p:rCtr x="0" y="-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74083" grpId="1"/>
          <p:bldP spid="174084" grpId="0">
            <p:tmplLst>
              <p:tmpl lvl="0">
                <p:tnLst>
                  <p:par>
                    <p:cTn presetID="22" presetClass="entr" presetSubtype="2" fill="hold" nodeType="withEffect">
                      <p:stCondLst>
                        <p:cond delay="1000"/>
                      </p:stCondLst>
                      <p:childTnLst>
                        <p:set>
                          <p:cBhvr>
                            <p:cTn dur="1" fill="hold">
                              <p:stCondLst>
                                <p:cond delay="0"/>
                              </p:stCondLst>
                            </p:cTn>
                            <p:tgtEl>
                              <p:spTgt spid="174084"/>
                            </p:tgtEl>
                            <p:attrNameLst>
                              <p:attrName>style.visibility</p:attrName>
                            </p:attrNameLst>
                          </p:cBhvr>
                          <p:to>
                            <p:strVal val="visible"/>
                          </p:to>
                        </p:set>
                        <p:animEffect transition="in" filter="wipe(right)">
                          <p:cBhvr>
                            <p:cTn dur="2000"/>
                            <p:tgtEl>
                              <p:spTgt spid="174084"/>
                            </p:tgtEl>
                          </p:cBhvr>
                        </p:animEffect>
                      </p:childTnLst>
                    </p:cTn>
                  </p:par>
                </p:tnLst>
              </p:tmpl>
            </p:tmplLst>
          </p:bldP>
          <p:bldP spid="174084" grpId="1">
            <p:tmplLst>
              <p:tmpl lvl="0">
                <p:tnLst>
                  <p:par>
                    <p:cTn presetID="64" presetClass="path" presetSubtype="0" accel="50000" decel="50000" fill="hold" nodeType="withEffect">
                      <p:stCondLst>
                        <p:cond delay="2000"/>
                      </p:stCondLst>
                      <p:childTnLst>
                        <p:animMotion origin="layout" path="M -2.29167E-6 4.44444E-6 L -2.29167E-6 -0.11482 " pathEditMode="relative" rAng="0" ptsTypes="AA">
                          <p:cBhvr>
                            <p:cTn dur="2000" fill="hold"/>
                            <p:tgtEl>
                              <p:spTgt spid="174084"/>
                            </p:tgtEl>
                            <p:attrNameLst>
                              <p:attrName>ppt_x</p:attrName>
                              <p:attrName>ppt_y</p:attrName>
                            </p:attrNameLst>
                          </p:cBhvr>
                          <p:rCtr x="0" y="-5741"/>
                        </p:animMotion>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hapter Slide">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2495599" y="1414244"/>
            <a:ext cx="8851851" cy="644354"/>
          </a:xfrm>
          <a:prstGeom prst="rect">
            <a:avLst/>
          </a:prstGeom>
        </p:spPr>
        <p:txBody>
          <a:bodyPr anchor="b"/>
          <a:lstStyle>
            <a:lvl1pPr latinLnBrk="0">
              <a:defRPr sz="6000">
                <a:solidFill>
                  <a:schemeClr val="accent4">
                    <a:lumMod val="50000"/>
                  </a:schemeClr>
                </a:solidFill>
              </a:defRPr>
            </a:lvl1pPr>
          </a:lstStyle>
          <a:p>
            <a:r>
              <a:rPr lang="tr-TR" noProof="0" dirty="0" err="1" smtClean="0"/>
              <a:t>Highlight</a:t>
            </a:r>
            <a:r>
              <a:rPr lang="tr-TR" noProof="0" dirty="0" smtClean="0"/>
              <a:t>/</a:t>
            </a:r>
            <a:r>
              <a:rPr lang="tr-TR" noProof="0" dirty="0" err="1" smtClean="0"/>
              <a:t>Heading</a:t>
            </a:r>
            <a:endParaRPr lang="en-US" noProof="0" dirty="0"/>
          </a:p>
        </p:txBody>
      </p:sp>
      <p:sp>
        <p:nvSpPr>
          <p:cNvPr id="3" name="Metin Yer Tutucusu 2"/>
          <p:cNvSpPr>
            <a:spLocks noGrp="1"/>
          </p:cNvSpPr>
          <p:nvPr>
            <p:ph type="body" idx="1"/>
          </p:nvPr>
        </p:nvSpPr>
        <p:spPr>
          <a:xfrm>
            <a:off x="2495599" y="2287017"/>
            <a:ext cx="8851852" cy="3656584"/>
          </a:xfrm>
          <a:prstGeom prst="rect">
            <a:avLst/>
          </a:prstGeom>
        </p:spPr>
        <p:txBody>
          <a:bodyPr/>
          <a:lstStyle>
            <a:lvl1pPr marL="0" indent="0" algn="just" latinLnBrk="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Edit Master text styles</a:t>
            </a:r>
            <a:endParaRPr lang="en-US" noProof="0" dirty="0" smtClean="0"/>
          </a:p>
        </p:txBody>
      </p:sp>
      <p:pic>
        <p:nvPicPr>
          <p:cNvPr id="17" name="Picture 7"/>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038296" y="244258"/>
            <a:ext cx="3942935" cy="944563"/>
          </a:xfrm>
          <a:prstGeom prst="rect">
            <a:avLst/>
          </a:prstGeom>
          <a:noFill/>
          <a:extLst>
            <a:ext uri="{909E8E84-426E-40DD-AFC4-6F175D3DCCD1}">
              <a14:hiddenFill xmlns:a14="http://schemas.microsoft.com/office/drawing/2010/main">
                <a:solidFill>
                  <a:srgbClr val="FFFFFF"/>
                </a:solidFill>
              </a14:hiddenFill>
            </a:ext>
          </a:extLst>
        </p:spPr>
      </p:pic>
      <p:pic>
        <p:nvPicPr>
          <p:cNvPr id="18" name="Resim 17"/>
          <p:cNvPicPr>
            <a:picLocks noChangeAspect="1"/>
          </p:cNvPicPr>
          <p:nvPr/>
        </p:nvPicPr>
        <p:blipFill rotWithShape="1">
          <a:blip r:embed="rId3">
            <a:duotone>
              <a:prstClr val="black"/>
              <a:schemeClr val="accent4">
                <a:tint val="45000"/>
                <a:satMod val="400000"/>
              </a:schemeClr>
            </a:duotone>
          </a:blip>
          <a:srcRect l="36446" t="8811" r="58490" b="43768"/>
          <a:stretch>
            <a:fillRect/>
          </a:stretch>
        </p:blipFill>
        <p:spPr>
          <a:xfrm flipH="1">
            <a:off x="2420941" y="244257"/>
            <a:ext cx="617355" cy="944086"/>
          </a:xfrm>
          <a:prstGeom prst="rect">
            <a:avLst/>
          </a:prstGeom>
        </p:spPr>
      </p:pic>
      <p:pic>
        <p:nvPicPr>
          <p:cNvPr id="19" name="Picture 13" descr="Yellow Quinn"/>
          <p:cNvPicPr>
            <a:picLocks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578220" y="418145"/>
            <a:ext cx="639577" cy="603390"/>
          </a:xfrm>
          <a:prstGeom prst="rect">
            <a:avLst/>
          </a:prstGeom>
          <a:noFill/>
          <a:extLst>
            <a:ext uri="{909E8E84-426E-40DD-AFC4-6F175D3DCCD1}">
              <a14:hiddenFill xmlns:a14="http://schemas.microsoft.com/office/drawing/2010/main">
                <a:solidFill>
                  <a:srgbClr val="FFFFFF"/>
                </a:solidFill>
              </a14:hiddenFill>
            </a:ext>
          </a:extLst>
        </p:spPr>
      </p:pic>
      <p:sp>
        <p:nvSpPr>
          <p:cNvPr id="20" name="Metin Yer Tutucusu 4"/>
          <p:cNvSpPr>
            <a:spLocks noGrp="1"/>
          </p:cNvSpPr>
          <p:nvPr>
            <p:ph type="body" sz="quarter" idx="13" hasCustomPrompt="1"/>
          </p:nvPr>
        </p:nvSpPr>
        <p:spPr>
          <a:xfrm>
            <a:off x="2578564" y="454116"/>
            <a:ext cx="639233" cy="471828"/>
          </a:xfrm>
          <a:prstGeom prst="rect">
            <a:avLst/>
          </a:prstGeom>
        </p:spPr>
        <p:txBody>
          <a:bodyPr>
            <a:normAutofit/>
          </a:bodyPr>
          <a:lstStyle>
            <a:lvl1pPr marL="0" indent="0" algn="ctr">
              <a:buFontTx/>
              <a:buNone/>
              <a:defRPr sz="2800" b="1">
                <a:solidFill>
                  <a:schemeClr val="bg1"/>
                </a:solidFill>
                <a:effectLst>
                  <a:outerShdw blurRad="38100" dist="38100" dir="2700000" algn="tl">
                    <a:srgbClr val="000000">
                      <a:alpha val="43137"/>
                    </a:srgbClr>
                  </a:outerShdw>
                </a:effectLst>
                <a:latin typeface="Algerian" panose="04020705040A02060702" pitchFamily="82" charset="0"/>
                <a:cs typeface="Aharoni" panose="02010803020104030203" pitchFamily="2" charset="-79"/>
              </a:defRPr>
            </a:lvl1pPr>
          </a:lstStyle>
          <a:p>
            <a:pPr lvl="0"/>
            <a:r>
              <a:rPr lang="tr-TR" dirty="0" smtClean="0"/>
              <a:t>1</a:t>
            </a:r>
            <a:endParaRPr lang="tr-TR" dirty="0"/>
          </a:p>
        </p:txBody>
      </p:sp>
      <p:sp>
        <p:nvSpPr>
          <p:cNvPr id="21" name="Metin Yer Tutucusu 6"/>
          <p:cNvSpPr>
            <a:spLocks noGrp="1"/>
          </p:cNvSpPr>
          <p:nvPr>
            <p:ph type="body" sz="quarter" idx="14" hasCustomPrompt="1"/>
          </p:nvPr>
        </p:nvSpPr>
        <p:spPr>
          <a:xfrm>
            <a:off x="3215680" y="339507"/>
            <a:ext cx="4382906" cy="769938"/>
          </a:xfrm>
          <a:prstGeom prst="rect">
            <a:avLst/>
          </a:prstGeom>
        </p:spPr>
        <p:txBody>
          <a:bodyPr anchor="ctr"/>
          <a:lstStyle>
            <a:lvl1pPr marL="0" indent="0">
              <a:buFontTx/>
              <a:buNone/>
              <a:defRPr sz="2000" b="1" baseline="0">
                <a:solidFill>
                  <a:schemeClr val="bg1"/>
                </a:solidFill>
                <a:effectLst/>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dirty="0" err="1" smtClean="0"/>
              <a:t>Section</a:t>
            </a:r>
            <a:r>
              <a:rPr lang="tr-TR" dirty="0" smtClean="0"/>
              <a:t> </a:t>
            </a:r>
            <a:r>
              <a:rPr lang="tr-TR" dirty="0" err="1" smtClean="0"/>
              <a:t>Title</a:t>
            </a:r>
            <a:endParaRPr lang="tr-TR" dirty="0"/>
          </a:p>
        </p:txBody>
      </p:sp>
      <p:pic>
        <p:nvPicPr>
          <p:cNvPr id="22" name="Resim 21"/>
          <p:cNvPicPr>
            <a:picLocks noChangeAspect="1"/>
          </p:cNvPicPr>
          <p:nvPr/>
        </p:nvPicPr>
        <p:blipFill rotWithShape="1">
          <a:blip r:embed="rId5">
            <a:duotone>
              <a:prstClr val="black"/>
              <a:schemeClr val="accent4">
                <a:tint val="45000"/>
                <a:satMod val="400000"/>
              </a:schemeClr>
            </a:duotone>
          </a:blip>
          <a:srcRect l="36446" t="8811" r="58490" b="43768"/>
          <a:stretch>
            <a:fillRect/>
          </a:stretch>
        </p:blipFill>
        <p:spPr>
          <a:xfrm>
            <a:off x="6947305" y="245088"/>
            <a:ext cx="617355" cy="944086"/>
          </a:xfrm>
          <a:prstGeom prst="rect">
            <a:avLst/>
          </a:prstGeom>
        </p:spPr>
      </p:pic>
      <p:sp>
        <p:nvSpPr>
          <p:cNvPr id="13"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14"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15"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fld id="{BB67EF4F-B5F5-423B-9BDB-501752633DE6}" type="slidenum">
              <a:rPr lang="en-US" altLang="ko-KR" smtClean="0"/>
            </a:fld>
            <a:endParaRPr lang="en-US" altLang="ko-KR" dirty="0"/>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1-Col Double Heading Text">
    <p:spTree>
      <p:nvGrpSpPr>
        <p:cNvPr id="1" name=""/>
        <p:cNvGrpSpPr/>
        <p:nvPr/>
      </p:nvGrpSpPr>
      <p:grpSpPr>
        <a:xfrm>
          <a:off x="0" y="0"/>
          <a:ext cx="0" cy="0"/>
          <a:chOff x="0" y="0"/>
          <a:chExt cx="0" cy="0"/>
        </a:xfrm>
      </p:grpSpPr>
      <p:sp>
        <p:nvSpPr>
          <p:cNvPr id="10" name="Metin Yer Tutucusu 9"/>
          <p:cNvSpPr>
            <a:spLocks noGrp="1"/>
          </p:cNvSpPr>
          <p:nvPr>
            <p:ph type="body" sz="quarter" idx="13" hasCustomPrompt="1"/>
          </p:nvPr>
        </p:nvSpPr>
        <p:spPr>
          <a:xfrm>
            <a:off x="2423592" y="1485900"/>
            <a:ext cx="9577064" cy="4679404"/>
          </a:xfrm>
          <a:prstGeom prst="rect">
            <a:avLst/>
          </a:prstGeom>
        </p:spPr>
        <p:txBody>
          <a:bodyPr/>
          <a:lstStyle>
            <a:lvl1pPr marL="0" indent="0" algn="just" latinLnBrk="0">
              <a:spcBef>
                <a:spcPts val="1000"/>
              </a:spcBef>
              <a:buNone/>
              <a:defRPr sz="2000"/>
            </a:lvl1pPr>
            <a:lvl2pPr algn="just" latinLnBrk="0">
              <a:defRPr/>
            </a:lvl2pPr>
            <a:lvl3pPr algn="just" latinLnBrk="0">
              <a:defRPr/>
            </a:lvl3pPr>
            <a:lvl4pPr algn="just" latinLnBrk="0">
              <a:defRPr/>
            </a:lvl4pPr>
            <a:lvl5pPr algn="just" latinLnBrk="0">
              <a:defRPr/>
            </a:lvl5pPr>
          </a:lstStyle>
          <a:p>
            <a:pPr lvl="0"/>
            <a:r>
              <a:rPr lang="tr-TR" noProof="0" dirty="0" err="1" smtClean="0"/>
              <a:t>Slide</a:t>
            </a:r>
            <a:r>
              <a:rPr lang="tr-TR" noProof="0" dirty="0" smtClean="0"/>
              <a:t> </a:t>
            </a:r>
            <a:r>
              <a:rPr lang="tr-TR" noProof="0" dirty="0" err="1" smtClean="0"/>
              <a:t>Text</a:t>
            </a:r>
            <a:endParaRPr lang="en-US" noProof="0" dirty="0" smtClean="0"/>
          </a:p>
        </p:txBody>
      </p:sp>
      <p:sp>
        <p:nvSpPr>
          <p:cNvPr id="7" name="Metin Yer Tutucusu 6"/>
          <p:cNvSpPr>
            <a:spLocks noGrp="1"/>
          </p:cNvSpPr>
          <p:nvPr>
            <p:ph type="body" sz="quarter" idx="14" hasCustomPrompt="1"/>
          </p:nvPr>
        </p:nvSpPr>
        <p:spPr>
          <a:xfrm>
            <a:off x="2423592" y="533400"/>
            <a:ext cx="9768408" cy="590550"/>
          </a:xfrm>
          <a:prstGeom prst="rect">
            <a:avLst/>
          </a:prstGeom>
          <a:ln>
            <a:noFill/>
          </a:ln>
        </p:spPr>
        <p:txBody>
          <a:bodyPr>
            <a:scene3d>
              <a:camera prst="orthographicFront"/>
              <a:lightRig rig="threePt" dir="t"/>
            </a:scene3d>
            <a:sp3d>
              <a:extrusionClr>
                <a:schemeClr val="accent6">
                  <a:lumMod val="75000"/>
                </a:schemeClr>
              </a:extrusionClr>
            </a:sp3d>
          </a:bodyPr>
          <a:lstStyle>
            <a:lvl1pPr marL="539750" indent="0" algn="l" latinLnBrk="0">
              <a:buNone/>
              <a:defRPr sz="3200" baseline="0">
                <a:solidFill>
                  <a:schemeClr val="accent4">
                    <a:lumMod val="50000"/>
                  </a:schemeClr>
                </a:solidFill>
                <a:effectLst>
                  <a:outerShdw blurRad="165100" dist="152400" algn="l" rotWithShape="0">
                    <a:schemeClr val="accent3">
                      <a:alpha val="40000"/>
                    </a:schemeClr>
                  </a:outerShdw>
                </a:effectLst>
              </a:defRPr>
            </a:lvl1pPr>
          </a:lstStyle>
          <a:p>
            <a:pPr lvl="0"/>
            <a:r>
              <a:rPr lang="tr-TR" dirty="0" err="1" smtClean="0"/>
              <a:t>Slide</a:t>
            </a:r>
            <a:r>
              <a:rPr lang="tr-TR" dirty="0" smtClean="0"/>
              <a:t> </a:t>
            </a:r>
            <a:r>
              <a:rPr lang="tr-TR" dirty="0" err="1" smtClean="0"/>
              <a:t>Title</a:t>
            </a:r>
            <a:endParaRPr lang="tr-TR" dirty="0"/>
          </a:p>
        </p:txBody>
      </p:sp>
      <p:sp>
        <p:nvSpPr>
          <p:cNvPr id="8" name="Unvan 1"/>
          <p:cNvSpPr>
            <a:spLocks noGrp="1"/>
          </p:cNvSpPr>
          <p:nvPr>
            <p:ph type="title" hasCustomPrompt="1"/>
          </p:nvPr>
        </p:nvSpPr>
        <p:spPr>
          <a:xfrm>
            <a:off x="2837085" y="1143000"/>
            <a:ext cx="8440515" cy="323850"/>
          </a:xfrm>
          <a:prstGeom prst="rect">
            <a:avLst/>
          </a:prstGeom>
        </p:spPr>
        <p:txBody>
          <a:bodyPr/>
          <a:lstStyle>
            <a:lvl1pPr algn="l" latinLnBrk="0">
              <a:defRPr sz="2400">
                <a:solidFill>
                  <a:schemeClr val="accent4"/>
                </a:solidFill>
              </a:defRPr>
            </a:lvl1pPr>
          </a:lstStyle>
          <a:p>
            <a:r>
              <a:rPr lang="tr-TR" noProof="0" dirty="0" err="1" smtClean="0"/>
              <a:t>Sub-heading</a:t>
            </a:r>
            <a:endParaRPr lang="en-US" noProof="0" dirty="0"/>
          </a:p>
        </p:txBody>
      </p:sp>
      <p:sp>
        <p:nvSpPr>
          <p:cNvPr id="14"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15"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16"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fld id="{BB67EF4F-B5F5-423B-9BDB-501752633DE6}" type="slidenum">
              <a:rPr lang="en-US" altLang="ko-KR" smtClean="0"/>
            </a:fld>
            <a:endParaRPr lang="en-US" altLang="ko-K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withEffect">
                                  <p:stCondLst>
                                    <p:cond delay="0"/>
                                  </p:stCondLst>
                                  <p:childTnLst>
                                    <p:animMotion origin="layout" path="M -2.5E-6 2.59259E-6 L 0.32018 -0.07778 " pathEditMode="relative" rAng="0" ptsTypes="AA">
                                      <p:cBhvr>
                                        <p:cTn id="6" dur="2000" fill="hold"/>
                                        <p:tgtEl>
                                          <p:spTgt spid="7">
                                            <p:txEl>
                                              <p:pRg st="0" end="0"/>
                                            </p:txEl>
                                          </p:spTgt>
                                        </p:tgtEl>
                                        <p:attrNameLst>
                                          <p:attrName>ppt_x</p:attrName>
                                          <p:attrName>ppt_y</p:attrName>
                                        </p:attrNameLst>
                                      </p:cBhvr>
                                      <p:rCtr x="16003" y="-3889"/>
                                    </p:animMotion>
                                  </p:childTnLst>
                                </p:cTn>
                              </p:par>
                              <p:par>
                                <p:cTn id="7" presetID="6" presetClass="emph" presetSubtype="0" fill="hold" grpId="1" nodeType="withEffect">
                                  <p:stCondLst>
                                    <p:cond delay="0"/>
                                  </p:stCondLst>
                                  <p:childTnLst>
                                    <p:animScale>
                                      <p:cBhvr>
                                        <p:cTn id="8" dur="2000" fill="hold"/>
                                        <p:tgtEl>
                                          <p:spTgt spid="7">
                                            <p:txEl>
                                              <p:pRg st="0" end="0"/>
                                            </p:txEl>
                                          </p:spTgt>
                                        </p:tgtEl>
                                      </p:cBhvr>
                                      <p:by x="100000" y="70000"/>
                                    </p:animScale>
                                  </p:childTnLst>
                                </p:cTn>
                              </p:par>
                            </p:childTnLst>
                          </p:cTn>
                        </p:par>
                        <p:par>
                          <p:cTn id="9" fill="hold">
                            <p:stCondLst>
                              <p:cond delay="2000"/>
                            </p:stCondLst>
                            <p:childTnLst>
                              <p:par>
                                <p:cTn id="10" presetID="64" presetClass="path" presetSubtype="0" accel="50000" decel="50000" fill="hold" grpId="0" nodeType="afterEffect">
                                  <p:stCondLst>
                                    <p:cond delay="0"/>
                                  </p:stCondLst>
                                  <p:childTnLst>
                                    <p:animMotion origin="layout" path="M 1.25E-6 2.77556E-17 L 1.25E-6 -0.08796 " pathEditMode="relative" rAng="0" ptsTypes="AA">
                                      <p:cBhvr>
                                        <p:cTn id="11" dur="2000" fill="hold"/>
                                        <p:tgtEl>
                                          <p:spTgt spid="8"/>
                                        </p:tgtEl>
                                        <p:attrNameLst>
                                          <p:attrName>ppt_x</p:attrName>
                                          <p:attrName>ppt_y</p:attrName>
                                        </p:attrNameLst>
                                      </p:cBhvr>
                                      <p:rCtr x="0" y="-4398"/>
                                    </p:animMotion>
                                  </p:childTnLst>
                                </p:cTn>
                              </p:par>
                              <p:par>
                                <p:cTn id="12" presetID="64" presetClass="path" presetSubtype="0" accel="50000" decel="50000" fill="hold" grpId="0" nodeType="withEffect">
                                  <p:stCondLst>
                                    <p:cond delay="0"/>
                                  </p:stCondLst>
                                  <p:childTnLst>
                                    <p:animMotion origin="layout" path="M -1.875E-6 -4.07407E-6 L -1.875E-6 -0.08726 " pathEditMode="relative" rAng="0" ptsTypes="AA">
                                      <p:cBhvr>
                                        <p:cTn id="13" dur="2000" fill="hold"/>
                                        <p:tgtEl>
                                          <p:spTgt spid="10">
                                            <p:txEl>
                                              <p:pRg st="0" end="0"/>
                                            </p:txEl>
                                          </p:spTgt>
                                        </p:tgtEl>
                                        <p:attrNameLst>
                                          <p:attrName>ppt_x</p:attrName>
                                          <p:attrName>ppt_y</p:attrName>
                                        </p:attrNameLst>
                                      </p:cBhvr>
                                      <p:rCtr x="0" y="-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64" presetClass="path" presetSubtype="0" accel="50000" decel="50000" fill="hold" nodeType="withEffect">
                  <p:stCondLst>
                    <p:cond delay="0"/>
                  </p:stCondLst>
                  <p:childTnLst>
                    <p:animMotion origin="layout" path="M -1.875E-6 -4.07407E-6 L -1.875E-6 -0.08726 " pathEditMode="relative" rAng="0" ptsTypes="AA">
                      <p:cBhvr>
                        <p:cTn dur="2000" fill="hold"/>
                        <p:tgtEl>
                          <p:spTgt spid="10"/>
                        </p:tgtEl>
                        <p:attrNameLst>
                          <p:attrName>ppt_x</p:attrName>
                          <p:attrName>ppt_y</p:attrName>
                        </p:attrNameLst>
                      </p:cBhvr>
                      <p:rCtr x="0" y="-4375"/>
                    </p:animMotion>
                  </p:childTnLst>
                </p:cTn>
              </p:par>
            </p:tnLst>
          </p:tmpl>
        </p:tmplLst>
      </p:bldP>
      <p:bldP spid="7" grpId="0" uiExpand="1" build="p">
        <p:tmplLst>
          <p:tmpl lvl="1">
            <p:tnLst>
              <p:par>
                <p:cTn presetID="56" presetClass="path" presetSubtype="0" accel="50000" decel="50000" fill="hold" nodeType="withEffect">
                  <p:stCondLst>
                    <p:cond delay="0"/>
                  </p:stCondLst>
                  <p:childTnLst>
                    <p:animMotion origin="layout" path="M -2.5E-6 2.59259E-6 L 0.32018 -0.07778 " pathEditMode="relative" rAng="0" ptsTypes="AA">
                      <p:cBhvr>
                        <p:cTn dur="2000" fill="hold"/>
                        <p:tgtEl>
                          <p:spTgt spid="7"/>
                        </p:tgtEl>
                        <p:attrNameLst>
                          <p:attrName>ppt_x</p:attrName>
                          <p:attrName>ppt_y</p:attrName>
                        </p:attrNameLst>
                      </p:cBhvr>
                      <p:rCtr x="16003" y="-3889"/>
                    </p:animMotion>
                  </p:childTnLst>
                </p:cTn>
              </p:par>
            </p:tnLst>
          </p:tmpl>
          <p:tmpl lvl="0">
            <p:tnLst>
              <p:par>
                <p:cTn presetID="56" presetClass="path" presetSubtype="0" accel="50000" decel="50000" fill="hold" nodeType="withEffect">
                  <p:stCondLst>
                    <p:cond delay="0"/>
                  </p:stCondLst>
                  <p:childTnLst>
                    <p:animMotion origin="layout" path="M 2.29167E-6 2.59259E-6 L 0.32018 -0.07778 " pathEditMode="relative" rAng="0" ptsTypes="AA">
                      <p:cBhvr>
                        <p:cTn dur="2000" fill="hold"/>
                        <p:tgtEl>
                          <p:spTgt spid="7"/>
                        </p:tgtEl>
                        <p:attrNameLst>
                          <p:attrName>ppt_x</p:attrName>
                          <p:attrName>ppt_y</p:attrName>
                        </p:attrNameLst>
                      </p:cBhvr>
                      <p:rCtr x="16003" y="-3889"/>
                    </p:animMotion>
                  </p:childTnLst>
                </p:cTn>
              </p:par>
            </p:tnLst>
          </p:tmpl>
        </p:tmplLst>
      </p:bldP>
      <p:bldP spid="7" grpId="1" build="p">
        <p:tmplLst>
          <p:tmpl lvl="1">
            <p:tnLst>
              <p:par>
                <p:cTn presetID="6" presetClass="emph" presetSubtype="0" fill="hold" nodeType="withEffect">
                  <p:stCondLst>
                    <p:cond delay="0"/>
                  </p:stCondLst>
                  <p:childTnLst>
                    <p:animScale>
                      <p:cBhvr>
                        <p:cTn dur="2000" fill="hold"/>
                        <p:tgtEl>
                          <p:spTgt spid="7"/>
                        </p:tgtEl>
                      </p:cBhvr>
                      <p:by x="100000" y="70000"/>
                    </p:animScale>
                  </p:childTnLst>
                </p:cTn>
              </p:par>
            </p:tnLst>
          </p:tmpl>
        </p:tmplLst>
      </p:bldP>
      <p:bldP spid="8"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2-Col Double Heading Text">
    <p:spTree>
      <p:nvGrpSpPr>
        <p:cNvPr id="1" name=""/>
        <p:cNvGrpSpPr/>
        <p:nvPr/>
      </p:nvGrpSpPr>
      <p:grpSpPr>
        <a:xfrm>
          <a:off x="0" y="0"/>
          <a:ext cx="0" cy="0"/>
          <a:chOff x="0" y="0"/>
          <a:chExt cx="0" cy="0"/>
        </a:xfrm>
      </p:grpSpPr>
      <p:sp>
        <p:nvSpPr>
          <p:cNvPr id="10" name="Metin Yer Tutucusu 9"/>
          <p:cNvSpPr>
            <a:spLocks noGrp="1"/>
          </p:cNvSpPr>
          <p:nvPr>
            <p:ph type="body" sz="quarter" idx="13"/>
          </p:nvPr>
        </p:nvSpPr>
        <p:spPr>
          <a:xfrm>
            <a:off x="2423590" y="1466850"/>
            <a:ext cx="4752529" cy="4438650"/>
          </a:xfrm>
          <a:prstGeom prst="rect">
            <a:avLst/>
          </a:prstGeom>
        </p:spPr>
        <p:txBody>
          <a:bodyPr/>
          <a:lstStyle>
            <a:lvl1pPr marL="0" indent="0" algn="just" latinLnBrk="0">
              <a:buNone/>
              <a:defRPr sz="2000"/>
            </a:lvl1pPr>
            <a:lvl2pPr algn="just" latinLnBrk="0">
              <a:defRPr/>
            </a:lvl2pPr>
            <a:lvl3pPr algn="just" latinLnBrk="0">
              <a:defRPr/>
            </a:lvl3pPr>
            <a:lvl4pPr algn="just" latinLnBrk="0">
              <a:defRPr/>
            </a:lvl4pPr>
            <a:lvl5pPr algn="just" latinLnBrk="0">
              <a:defRPr/>
            </a:lvl5pPr>
          </a:lstStyle>
          <a:p>
            <a:pPr lvl="0"/>
            <a:r>
              <a:rPr lang="en-US" noProof="0" smtClean="0"/>
              <a:t>Edit Master text styles</a:t>
            </a:r>
            <a:endParaRPr lang="en-US" noProof="0" smtClean="0"/>
          </a:p>
        </p:txBody>
      </p:sp>
      <p:sp>
        <p:nvSpPr>
          <p:cNvPr id="7" name="Metin Yer Tutucusu 6"/>
          <p:cNvSpPr>
            <a:spLocks noGrp="1"/>
          </p:cNvSpPr>
          <p:nvPr>
            <p:ph type="body" sz="quarter" idx="14" hasCustomPrompt="1"/>
          </p:nvPr>
        </p:nvSpPr>
        <p:spPr>
          <a:xfrm>
            <a:off x="2423592" y="533400"/>
            <a:ext cx="9768408" cy="590550"/>
          </a:xfrm>
          <a:prstGeom prst="rect">
            <a:avLst/>
          </a:prstGeom>
          <a:ln>
            <a:noFill/>
          </a:ln>
        </p:spPr>
        <p:txBody>
          <a:bodyPr>
            <a:scene3d>
              <a:camera prst="orthographicFront"/>
              <a:lightRig rig="threePt" dir="t"/>
            </a:scene3d>
            <a:sp3d>
              <a:extrusionClr>
                <a:schemeClr val="accent6">
                  <a:lumMod val="75000"/>
                </a:schemeClr>
              </a:extrusionClr>
            </a:sp3d>
          </a:bodyPr>
          <a:lstStyle>
            <a:lvl1pPr marL="539750" indent="0" algn="l">
              <a:buNone/>
              <a:defRPr sz="3200" baseline="0">
                <a:solidFill>
                  <a:schemeClr val="accent4">
                    <a:lumMod val="50000"/>
                  </a:schemeClr>
                </a:solidFill>
                <a:effectLst>
                  <a:outerShdw blurRad="165100" dist="152400" algn="l" rotWithShape="0">
                    <a:schemeClr val="accent3">
                      <a:alpha val="40000"/>
                    </a:schemeClr>
                  </a:outerShdw>
                </a:effectLst>
              </a:defRPr>
            </a:lvl1pPr>
          </a:lstStyle>
          <a:p>
            <a:pPr lvl="0"/>
            <a:r>
              <a:rPr lang="tr-TR" dirty="0" err="1" smtClean="0"/>
              <a:t>Slide</a:t>
            </a:r>
            <a:r>
              <a:rPr lang="tr-TR" dirty="0" smtClean="0"/>
              <a:t> </a:t>
            </a:r>
            <a:r>
              <a:rPr lang="tr-TR" dirty="0" err="1" smtClean="0"/>
              <a:t>Title</a:t>
            </a:r>
            <a:endParaRPr lang="tr-TR" dirty="0"/>
          </a:p>
        </p:txBody>
      </p:sp>
      <p:sp>
        <p:nvSpPr>
          <p:cNvPr id="8" name="Unvan 1"/>
          <p:cNvSpPr>
            <a:spLocks noGrp="1"/>
          </p:cNvSpPr>
          <p:nvPr>
            <p:ph type="title"/>
          </p:nvPr>
        </p:nvSpPr>
        <p:spPr>
          <a:xfrm>
            <a:off x="2711624" y="1143000"/>
            <a:ext cx="9289032" cy="323850"/>
          </a:xfrm>
          <a:prstGeom prst="rect">
            <a:avLst/>
          </a:prstGeom>
        </p:spPr>
        <p:txBody>
          <a:bodyPr/>
          <a:lstStyle>
            <a:lvl1pPr algn="l">
              <a:defRPr sz="2400">
                <a:solidFill>
                  <a:schemeClr val="accent4"/>
                </a:solidFill>
              </a:defRPr>
            </a:lvl1pPr>
          </a:lstStyle>
          <a:p>
            <a:r>
              <a:rPr lang="en-US" noProof="0" dirty="0" smtClean="0"/>
              <a:t>Click to edit Master title style</a:t>
            </a:r>
            <a:endParaRPr lang="en-US" noProof="0" dirty="0"/>
          </a:p>
        </p:txBody>
      </p:sp>
      <p:sp>
        <p:nvSpPr>
          <p:cNvPr id="14" name="Metin Yer Tutucusu 9"/>
          <p:cNvSpPr>
            <a:spLocks noGrp="1"/>
          </p:cNvSpPr>
          <p:nvPr>
            <p:ph type="body" sz="quarter" idx="15"/>
          </p:nvPr>
        </p:nvSpPr>
        <p:spPr>
          <a:xfrm>
            <a:off x="7320135" y="1466850"/>
            <a:ext cx="4752529" cy="4438650"/>
          </a:xfrm>
          <a:prstGeom prst="rect">
            <a:avLst/>
          </a:prstGeom>
        </p:spPr>
        <p:txBody>
          <a:bodyPr/>
          <a:lstStyle>
            <a:lvl1pPr marL="0" indent="0" algn="just" latinLnBrk="0">
              <a:buNone/>
              <a:defRPr sz="2000"/>
            </a:lvl1pPr>
            <a:lvl2pPr algn="just" latinLnBrk="0">
              <a:defRPr/>
            </a:lvl2pPr>
            <a:lvl3pPr algn="just" latinLnBrk="0">
              <a:defRPr/>
            </a:lvl3pPr>
            <a:lvl4pPr algn="just" latinLnBrk="0">
              <a:defRPr/>
            </a:lvl4pPr>
            <a:lvl5pPr algn="just" latinLnBrk="0">
              <a:defRPr/>
            </a:lvl5pPr>
          </a:lstStyle>
          <a:p>
            <a:pPr lvl="0"/>
            <a:r>
              <a:rPr lang="en-US" noProof="0" smtClean="0"/>
              <a:t>Edit Master text styles</a:t>
            </a:r>
            <a:endParaRPr lang="en-US" noProof="0" smtClean="0"/>
          </a:p>
        </p:txBody>
      </p:sp>
      <p:sp>
        <p:nvSpPr>
          <p:cNvPr id="9"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11"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12"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fld id="{BB67EF4F-B5F5-423B-9BDB-501752633DE6}" type="slidenum">
              <a:rPr lang="en-US" altLang="ko-KR" smtClean="0"/>
            </a:fld>
            <a:endParaRPr lang="en-US" altLang="ko-K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withEffect">
                                  <p:stCondLst>
                                    <p:cond delay="0"/>
                                  </p:stCondLst>
                                  <p:childTnLst>
                                    <p:animMotion origin="layout" path="M -2.5E-6 2.59259E-6 L 0.32018 -0.07778 " pathEditMode="relative" rAng="0" ptsTypes="AA">
                                      <p:cBhvr>
                                        <p:cTn id="6" dur="2000" fill="hold"/>
                                        <p:tgtEl>
                                          <p:spTgt spid="7">
                                            <p:txEl>
                                              <p:pRg st="0" end="0"/>
                                            </p:txEl>
                                          </p:spTgt>
                                        </p:tgtEl>
                                        <p:attrNameLst>
                                          <p:attrName>ppt_x</p:attrName>
                                          <p:attrName>ppt_y</p:attrName>
                                        </p:attrNameLst>
                                      </p:cBhvr>
                                      <p:rCtr x="16003" y="-3889"/>
                                    </p:animMotion>
                                  </p:childTnLst>
                                  <p:subTnLst>
                                    <p:animClr clrSpc="rgb" dir="cw">
                                      <p:cBhvr override="childStyle">
                                        <p:cTn dur="1" fill="hold" display="0" masterRel="nextClick" afterEffect="1"/>
                                        <p:tgtEl>
                                          <p:spTgt spid="7">
                                            <p:txEl>
                                              <p:pRg st="0" end="0"/>
                                            </p:txEl>
                                          </p:spTgt>
                                        </p:tgtEl>
                                        <p:attrNameLst>
                                          <p:attrName>ppt_c</p:attrName>
                                        </p:attrNameLst>
                                      </p:cBhvr>
                                      <p:to>
                                        <a:schemeClr val="accent2"/>
                                      </p:to>
                                    </p:animClr>
                                  </p:subTnLst>
                                </p:cTn>
                              </p:par>
                              <p:par>
                                <p:cTn id="7" presetID="6" presetClass="emph" presetSubtype="0" fill="hold" grpId="1" nodeType="withEffect">
                                  <p:stCondLst>
                                    <p:cond delay="0"/>
                                  </p:stCondLst>
                                  <p:childTnLst>
                                    <p:animScale>
                                      <p:cBhvr>
                                        <p:cTn id="8" dur="2000" fill="hold"/>
                                        <p:tgtEl>
                                          <p:spTgt spid="7">
                                            <p:txEl>
                                              <p:pRg st="0" end="0"/>
                                            </p:txEl>
                                          </p:spTgt>
                                        </p:tgtEl>
                                      </p:cBhvr>
                                      <p:by x="100000" y="70000"/>
                                    </p:animScale>
                                  </p:childTnLst>
                                </p:cTn>
                              </p:par>
                            </p:childTnLst>
                          </p:cTn>
                        </p:par>
                        <p:par>
                          <p:cTn id="9" fill="hold">
                            <p:stCondLst>
                              <p:cond delay="2000"/>
                            </p:stCondLst>
                            <p:childTnLst>
                              <p:par>
                                <p:cTn id="10" presetID="64" presetClass="path" presetSubtype="0" accel="50000" decel="50000" fill="hold" grpId="0" nodeType="afterEffect">
                                  <p:stCondLst>
                                    <p:cond delay="0"/>
                                  </p:stCondLst>
                                  <p:childTnLst>
                                    <p:animMotion origin="layout" path="M 1.25E-6 2.77556E-17 L 1.25E-6 -0.08796 " pathEditMode="relative" rAng="0" ptsTypes="AA">
                                      <p:cBhvr>
                                        <p:cTn id="11" dur="2000" fill="hold"/>
                                        <p:tgtEl>
                                          <p:spTgt spid="8"/>
                                        </p:tgtEl>
                                        <p:attrNameLst>
                                          <p:attrName>ppt_x</p:attrName>
                                          <p:attrName>ppt_y</p:attrName>
                                        </p:attrNameLst>
                                      </p:cBhvr>
                                      <p:rCtr x="0" y="-4398"/>
                                    </p:animMotion>
                                  </p:childTnLst>
                                </p:cTn>
                              </p:par>
                              <p:par>
                                <p:cTn id="12" presetID="64" presetClass="path" presetSubtype="0" accel="50000" decel="50000" fill="hold" grpId="0" nodeType="withEffect">
                                  <p:stCondLst>
                                    <p:cond delay="0"/>
                                  </p:stCondLst>
                                  <p:childTnLst>
                                    <p:animMotion origin="layout" path="M -6.25E-7 3.7037E-6 L -6.25E-7 -0.08727 " pathEditMode="relative" rAng="0" ptsTypes="AA">
                                      <p:cBhvr>
                                        <p:cTn id="13" dur="2000" fill="hold"/>
                                        <p:tgtEl>
                                          <p:spTgt spid="10">
                                            <p:txEl>
                                              <p:pRg st="0" end="0"/>
                                            </p:txEl>
                                          </p:spTgt>
                                        </p:tgtEl>
                                        <p:attrNameLst>
                                          <p:attrName>ppt_x</p:attrName>
                                          <p:attrName>ppt_y</p:attrName>
                                        </p:attrNameLst>
                                      </p:cBhvr>
                                      <p:rCtr x="0" y="-4375"/>
                                    </p:animMotion>
                                  </p:childTnLst>
                                </p:cTn>
                              </p:par>
                              <p:par>
                                <p:cTn id="14" presetID="64" presetClass="path" presetSubtype="0" accel="50000" decel="50000" fill="hold" grpId="0" nodeType="withEffect">
                                  <p:stCondLst>
                                    <p:cond delay="0"/>
                                  </p:stCondLst>
                                  <p:childTnLst>
                                    <p:animMotion origin="layout" path="M -6.25E-7 3.7037E-6 L -6.25E-7 -0.08727 " pathEditMode="relative" rAng="0" ptsTypes="AA">
                                      <p:cBhvr>
                                        <p:cTn id="15" dur="2000" fill="hold"/>
                                        <p:tgtEl>
                                          <p:spTgt spid="14">
                                            <p:txEl>
                                              <p:pRg st="0" end="0"/>
                                            </p:txEl>
                                          </p:spTgt>
                                        </p:tgtEl>
                                        <p:attrNameLst>
                                          <p:attrName>ppt_x</p:attrName>
                                          <p:attrName>ppt_y</p:attrName>
                                        </p:attrNameLst>
                                      </p:cBhvr>
                                      <p:rCtr x="0" y="-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64" presetClass="path" presetSubtype="0" accel="50000" decel="50000" fill="hold" nodeType="withEffect">
                  <p:stCondLst>
                    <p:cond delay="0"/>
                  </p:stCondLst>
                  <p:childTnLst>
                    <p:animMotion origin="layout" path="M -6.25E-7 3.7037E-6 L -6.25E-7 -0.08727 " pathEditMode="relative" rAng="0" ptsTypes="AA">
                      <p:cBhvr>
                        <p:cTn dur="2000" fill="hold"/>
                        <p:tgtEl>
                          <p:spTgt spid="10"/>
                        </p:tgtEl>
                        <p:attrNameLst>
                          <p:attrName>ppt_x</p:attrName>
                          <p:attrName>ppt_y</p:attrName>
                        </p:attrNameLst>
                      </p:cBhvr>
                      <p:rCtr x="0" y="-4375"/>
                    </p:animMotion>
                  </p:childTnLst>
                </p:cTn>
              </p:par>
            </p:tnLst>
          </p:tmpl>
        </p:tmplLst>
      </p:bldP>
      <p:bldP spid="7" grpId="0" uiExpand="1" build="p">
        <p:tmplLst>
          <p:tmpl lvl="1">
            <p:tnLst>
              <p:par>
                <p:cTn presetID="56" presetClass="path" presetSubtype="0" accel="50000" decel="50000" fill="hold" nodeType="withEffect">
                  <p:stCondLst>
                    <p:cond delay="0"/>
                  </p:stCondLst>
                  <p:childTnLst>
                    <p:animMotion origin="layout" path="M -2.5E-6 2.59259E-6 L 0.32018 -0.07778 " pathEditMode="relative" rAng="0" ptsTypes="AA">
                      <p:cBhvr>
                        <p:cTn dur="2000" fill="hold"/>
                        <p:tgtEl>
                          <p:spTgt spid="7"/>
                        </p:tgtEl>
                        <p:attrNameLst>
                          <p:attrName>ppt_x</p:attrName>
                          <p:attrName>ppt_y</p:attrName>
                        </p:attrNameLst>
                      </p:cBhvr>
                      <p:rCtr x="16003" y="-3889"/>
                    </p:animMotion>
                  </p:childTnLst>
                  <p:subTnLst>
                    <p:animClr clrSpc="rgb" dir="cw">
                      <p:cBhvr override="childStyle">
                        <p:cTn dur="1" fill="hold" display="0" masterRel="nextClick" afterEffect="1"/>
                        <p:tgtEl>
                          <p:spTgt spid="7"/>
                        </p:tgtEl>
                        <p:attrNameLst>
                          <p:attrName>ppt_c</p:attrName>
                        </p:attrNameLst>
                      </p:cBhvr>
                      <p:to>
                        <a:schemeClr val="accent2"/>
                      </p:to>
                    </p:animClr>
                  </p:subTnLst>
                </p:cTn>
              </p:par>
            </p:tnLst>
          </p:tmpl>
          <p:tmpl lvl="0">
            <p:tnLst>
              <p:par>
                <p:cTn presetID="56" presetClass="path" presetSubtype="0" accel="50000" decel="50000" fill="hold" nodeType="withEffect">
                  <p:stCondLst>
                    <p:cond delay="0"/>
                  </p:stCondLst>
                  <p:childTnLst>
                    <p:animMotion origin="layout" path="M 2.29167E-6 2.59259E-6 L 0.32018 -0.07778 " pathEditMode="relative" rAng="0" ptsTypes="AA">
                      <p:cBhvr>
                        <p:cTn dur="2000" fill="hold"/>
                        <p:tgtEl>
                          <p:spTgt spid="7"/>
                        </p:tgtEl>
                        <p:attrNameLst>
                          <p:attrName>ppt_x</p:attrName>
                          <p:attrName>ppt_y</p:attrName>
                        </p:attrNameLst>
                      </p:cBhvr>
                      <p:rCtr x="16003" y="-3889"/>
                    </p:animMotion>
                  </p:childTnLst>
                </p:cTn>
              </p:par>
            </p:tnLst>
          </p:tmpl>
        </p:tmplLst>
      </p:bldP>
      <p:bldP spid="7" grpId="1" build="p">
        <p:tmplLst>
          <p:tmpl lvl="1">
            <p:tnLst>
              <p:par>
                <p:cTn presetID="6" presetClass="emph" presetSubtype="0" fill="hold" nodeType="withEffect">
                  <p:stCondLst>
                    <p:cond delay="0"/>
                  </p:stCondLst>
                  <p:childTnLst>
                    <p:animScale>
                      <p:cBhvr>
                        <p:cTn dur="2000" fill="hold"/>
                        <p:tgtEl>
                          <p:spTgt spid="7"/>
                        </p:tgtEl>
                      </p:cBhvr>
                      <p:by x="100000" y="70000"/>
                    </p:animScale>
                  </p:childTnLst>
                </p:cTn>
              </p:par>
            </p:tnLst>
          </p:tmpl>
        </p:tmplLst>
      </p:bldP>
      <p:bldP spid="8" grpId="0"/>
      <p:bldP spid="14" grpId="0" build="p">
        <p:tmplLst>
          <p:tmpl lvl="1">
            <p:tnLst>
              <p:par>
                <p:cTn presetID="64" presetClass="path" presetSubtype="0" accel="50000" decel="50000" fill="hold" nodeType="withEffect">
                  <p:stCondLst>
                    <p:cond delay="0"/>
                  </p:stCondLst>
                  <p:childTnLst>
                    <p:animMotion origin="layout" path="M -6.25E-7 3.7037E-6 L -6.25E-7 -0.08727 " pathEditMode="relative" rAng="0" ptsTypes="AA">
                      <p:cBhvr>
                        <p:cTn dur="2000" fill="hold"/>
                        <p:tgtEl>
                          <p:spTgt spid="14"/>
                        </p:tgtEl>
                        <p:attrNameLst>
                          <p:attrName>ppt_x</p:attrName>
                          <p:attrName>ppt_y</p:attrName>
                        </p:attrNameLst>
                      </p:cBhvr>
                      <p:rCtr x="0" y="-4375"/>
                    </p:animMotion>
                  </p:childTnLst>
                </p:cTn>
              </p:par>
            </p:tnLst>
          </p:tmpl>
        </p:tmplLst>
      </p:bldP>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5_2-Col Single Heading Chart">
    <p:spTree>
      <p:nvGrpSpPr>
        <p:cNvPr id="1" name=""/>
        <p:cNvGrpSpPr/>
        <p:nvPr/>
      </p:nvGrpSpPr>
      <p:grpSpPr>
        <a:xfrm>
          <a:off x="0" y="0"/>
          <a:ext cx="0" cy="0"/>
          <a:chOff x="0" y="0"/>
          <a:chExt cx="0" cy="0"/>
        </a:xfrm>
      </p:grpSpPr>
      <p:sp>
        <p:nvSpPr>
          <p:cNvPr id="2" name="Unvan 1"/>
          <p:cNvSpPr>
            <a:spLocks noGrp="1"/>
          </p:cNvSpPr>
          <p:nvPr>
            <p:ph type="title"/>
          </p:nvPr>
        </p:nvSpPr>
        <p:spPr>
          <a:xfrm>
            <a:off x="2423591" y="365126"/>
            <a:ext cx="8932325" cy="1325563"/>
          </a:xfrm>
          <a:prstGeom prst="rect">
            <a:avLst/>
          </a:prstGeom>
        </p:spPr>
        <p:txBody>
          <a:bodyPr/>
          <a:lstStyle>
            <a:lvl1pPr>
              <a:defRPr>
                <a:solidFill>
                  <a:schemeClr val="accent4">
                    <a:lumMod val="50000"/>
                  </a:schemeClr>
                </a:solidFill>
              </a:defRPr>
            </a:lvl1pPr>
          </a:lstStyle>
          <a:p>
            <a:r>
              <a:rPr lang="en-US" dirty="0" smtClean="0"/>
              <a:t>Click to edit Master title style</a:t>
            </a:r>
            <a:endParaRPr lang="tr-TR" dirty="0"/>
          </a:p>
        </p:txBody>
      </p:sp>
      <p:sp>
        <p:nvSpPr>
          <p:cNvPr id="3" name="Metin Yer Tutucusu 2"/>
          <p:cNvSpPr>
            <a:spLocks noGrp="1"/>
          </p:cNvSpPr>
          <p:nvPr>
            <p:ph type="body" idx="1"/>
          </p:nvPr>
        </p:nvSpPr>
        <p:spPr>
          <a:xfrm>
            <a:off x="2423592" y="1678676"/>
            <a:ext cx="468052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endParaRPr lang="en-US" dirty="0" smtClean="0"/>
          </a:p>
        </p:txBody>
      </p:sp>
      <p:sp>
        <p:nvSpPr>
          <p:cNvPr id="4" name="İçerik Yer Tutucusu 3"/>
          <p:cNvSpPr>
            <a:spLocks noGrp="1"/>
          </p:cNvSpPr>
          <p:nvPr>
            <p:ph sz="half" idx="2"/>
          </p:nvPr>
        </p:nvSpPr>
        <p:spPr>
          <a:xfrm>
            <a:off x="2423592" y="2502588"/>
            <a:ext cx="4680520" cy="3684588"/>
          </a:xfrm>
          <a:prstGeom prst="rect">
            <a:avLst/>
          </a:prstGeo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tr-TR" dirty="0"/>
          </a:p>
        </p:txBody>
      </p:sp>
      <p:sp>
        <p:nvSpPr>
          <p:cNvPr id="5" name="Metin Yer Tutucusu 4"/>
          <p:cNvSpPr>
            <a:spLocks noGrp="1"/>
          </p:cNvSpPr>
          <p:nvPr>
            <p:ph type="body" sz="quarter" idx="3"/>
          </p:nvPr>
        </p:nvSpPr>
        <p:spPr>
          <a:xfrm>
            <a:off x="7259291" y="1678676"/>
            <a:ext cx="470356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endParaRPr lang="en-US" dirty="0" smtClean="0"/>
          </a:p>
        </p:txBody>
      </p:sp>
      <p:sp>
        <p:nvSpPr>
          <p:cNvPr id="6" name="İçerik Yer Tutucusu 5"/>
          <p:cNvSpPr>
            <a:spLocks noGrp="1"/>
          </p:cNvSpPr>
          <p:nvPr>
            <p:ph sz="quarter" idx="4"/>
          </p:nvPr>
        </p:nvSpPr>
        <p:spPr>
          <a:xfrm>
            <a:off x="7259291" y="2502588"/>
            <a:ext cx="4703568" cy="3684588"/>
          </a:xfrm>
          <a:prstGeom prst="rect">
            <a:avLst/>
          </a:prstGeom>
        </p:spPr>
        <p:txBody>
          <a:bodyPr/>
          <a:lstStyle/>
          <a:p>
            <a:pPr lvl="0"/>
            <a:r>
              <a:rPr lang="en-US" dirty="0" smtClean="0"/>
              <a:t>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tr-TR" dirty="0"/>
          </a:p>
        </p:txBody>
      </p:sp>
      <p:sp>
        <p:nvSpPr>
          <p:cNvPr id="10" name="Rectangle 5"/>
          <p:cNvSpPr>
            <a:spLocks noGrp="1" noChangeArrowheads="1"/>
          </p:cNvSpPr>
          <p:nvPr>
            <p:ph type="dt" sz="half" idx="10"/>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11" name="Rectangle 6"/>
          <p:cNvSpPr>
            <a:spLocks noGrp="1" noChangeArrowheads="1"/>
          </p:cNvSpPr>
          <p:nvPr>
            <p:ph type="ftr" sz="quarter" idx="11"/>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12" name="Rectangle 7"/>
          <p:cNvSpPr>
            <a:spLocks noGrp="1" noChangeArrowheads="1"/>
          </p:cNvSpPr>
          <p:nvPr>
            <p:ph type="sldNum" sz="quarter" idx="12"/>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fld id="{BB67EF4F-B5F5-423B-9BDB-501752633DE6}" type="slidenum">
              <a:rPr lang="en-US" altLang="ko-KR" smtClean="0"/>
            </a:fld>
            <a:endParaRPr lang="en-US" altLang="ko-K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6_2-Col Single Heading Text+Chart">
    <p:spTree>
      <p:nvGrpSpPr>
        <p:cNvPr id="1" name=""/>
        <p:cNvGrpSpPr/>
        <p:nvPr/>
      </p:nvGrpSpPr>
      <p:grpSpPr>
        <a:xfrm>
          <a:off x="0" y="0"/>
          <a:ext cx="0" cy="0"/>
          <a:chOff x="0" y="0"/>
          <a:chExt cx="0" cy="0"/>
        </a:xfrm>
      </p:grpSpPr>
      <p:sp>
        <p:nvSpPr>
          <p:cNvPr id="2" name="Unvan 1"/>
          <p:cNvSpPr>
            <a:spLocks noGrp="1"/>
          </p:cNvSpPr>
          <p:nvPr>
            <p:ph type="title"/>
          </p:nvPr>
        </p:nvSpPr>
        <p:spPr>
          <a:xfrm>
            <a:off x="2423592" y="457200"/>
            <a:ext cx="3888432" cy="1600200"/>
          </a:xfrm>
          <a:prstGeom prst="rect">
            <a:avLst/>
          </a:prstGeom>
        </p:spPr>
        <p:txBody>
          <a:bodyPr anchor="b"/>
          <a:lstStyle>
            <a:lvl1pPr>
              <a:defRPr sz="3200">
                <a:solidFill>
                  <a:schemeClr val="accent4">
                    <a:lumMod val="50000"/>
                  </a:schemeClr>
                </a:solidFill>
              </a:defRPr>
            </a:lvl1pPr>
          </a:lstStyle>
          <a:p>
            <a:r>
              <a:rPr lang="en-US" dirty="0" smtClean="0"/>
              <a:t>Click to edit Master title style</a:t>
            </a:r>
            <a:endParaRPr lang="tr-TR" dirty="0"/>
          </a:p>
        </p:txBody>
      </p:sp>
      <p:sp>
        <p:nvSpPr>
          <p:cNvPr id="3" name="İçerik Yer Tutucusu 2"/>
          <p:cNvSpPr>
            <a:spLocks noGrp="1"/>
          </p:cNvSpPr>
          <p:nvPr>
            <p:ph idx="1"/>
          </p:nvPr>
        </p:nvSpPr>
        <p:spPr>
          <a:xfrm>
            <a:off x="6429067" y="932863"/>
            <a:ext cx="5571590" cy="516043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tr-TR" dirty="0"/>
          </a:p>
        </p:txBody>
      </p:sp>
      <p:sp>
        <p:nvSpPr>
          <p:cNvPr id="4" name="Metin Yer Tutucusu 3"/>
          <p:cNvSpPr>
            <a:spLocks noGrp="1"/>
          </p:cNvSpPr>
          <p:nvPr>
            <p:ph type="body" sz="half" idx="2"/>
          </p:nvPr>
        </p:nvSpPr>
        <p:spPr>
          <a:xfrm>
            <a:off x="2423592" y="2057400"/>
            <a:ext cx="3888432" cy="403589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8" name="Rectangle 5"/>
          <p:cNvSpPr>
            <a:spLocks noGrp="1" noChangeArrowheads="1"/>
          </p:cNvSpPr>
          <p:nvPr>
            <p:ph type="dt" sz="half" idx="10"/>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9"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10"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fld id="{BB67EF4F-B5F5-423B-9BDB-501752633DE6}" type="slidenum">
              <a:rPr lang="en-US" altLang="ko-KR" smtClean="0"/>
            </a:fld>
            <a:endParaRPr lang="en-US" altLang="ko-K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1-Col Single Heading List">
    <p:spTree>
      <p:nvGrpSpPr>
        <p:cNvPr id="1" name=""/>
        <p:cNvGrpSpPr/>
        <p:nvPr/>
      </p:nvGrpSpPr>
      <p:grpSpPr>
        <a:xfrm>
          <a:off x="0" y="0"/>
          <a:ext cx="0" cy="0"/>
          <a:chOff x="0" y="0"/>
          <a:chExt cx="0" cy="0"/>
        </a:xfrm>
      </p:grpSpPr>
      <p:sp>
        <p:nvSpPr>
          <p:cNvPr id="2" name="1 Başlık"/>
          <p:cNvSpPr>
            <a:spLocks noGrp="1"/>
          </p:cNvSpPr>
          <p:nvPr>
            <p:ph type="title"/>
          </p:nvPr>
        </p:nvSpPr>
        <p:spPr>
          <a:xfrm>
            <a:off x="2423592" y="304800"/>
            <a:ext cx="9768408" cy="1143000"/>
          </a:xfrm>
          <a:prstGeom prst="rect">
            <a:avLst/>
          </a:prstGeom>
        </p:spPr>
        <p:txBody>
          <a:bodyPr/>
          <a:lstStyle>
            <a:lvl1pPr>
              <a:defRPr>
                <a:solidFill>
                  <a:schemeClr val="accent4">
                    <a:lumMod val="50000"/>
                  </a:schemeClr>
                </a:solidFill>
              </a:defRPr>
            </a:lvl1pPr>
          </a:lstStyle>
          <a:p>
            <a:r>
              <a:rPr lang="en-US" dirty="0" smtClean="0"/>
              <a:t>Click to edit Master title style</a:t>
            </a:r>
            <a:endParaRPr lang="tr-TR" dirty="0"/>
          </a:p>
        </p:txBody>
      </p:sp>
      <p:sp>
        <p:nvSpPr>
          <p:cNvPr id="3" name="2 İçerik Yer Tutucusu"/>
          <p:cNvSpPr>
            <a:spLocks noGrp="1"/>
          </p:cNvSpPr>
          <p:nvPr>
            <p:ph idx="1"/>
          </p:nvPr>
        </p:nvSpPr>
        <p:spPr>
          <a:xfrm>
            <a:off x="2423592" y="1524000"/>
            <a:ext cx="9577064" cy="5001344"/>
          </a:xfrm>
          <a:prstGeom prst="rect">
            <a:avLst/>
          </a:prstGeo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tr-TR"/>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8_Rotated 1-Col List">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44000" y="304800"/>
            <a:ext cx="3048000" cy="5791200"/>
          </a:xfrm>
          <a:prstGeom prst="rect">
            <a:avLst/>
          </a:prstGeom>
        </p:spPr>
        <p:txBody>
          <a:bodyPr vert="eaVert"/>
          <a:lstStyle/>
          <a:p>
            <a:r>
              <a:rPr lang="en-US" smtClean="0"/>
              <a:t>Click to edit Master title style</a:t>
            </a:r>
            <a:endParaRPr lang="tr-TR"/>
          </a:p>
        </p:txBody>
      </p:sp>
      <p:sp>
        <p:nvSpPr>
          <p:cNvPr id="3" name="Dikey Metin Yer Tutucusu 2"/>
          <p:cNvSpPr>
            <a:spLocks noGrp="1"/>
          </p:cNvSpPr>
          <p:nvPr>
            <p:ph type="body" orient="vert" idx="1"/>
          </p:nvPr>
        </p:nvSpPr>
        <p:spPr>
          <a:xfrm>
            <a:off x="2423592" y="304800"/>
            <a:ext cx="6517208" cy="5791200"/>
          </a:xfrm>
          <a:prstGeom prst="rect">
            <a:avLst/>
          </a:prstGeom>
        </p:spPr>
        <p:txBody>
          <a:bodyPr vert="eaVert"/>
          <a:lstStyle/>
          <a:p>
            <a:pPr lvl="0"/>
            <a:r>
              <a:rPr lang="en-US" dirty="0" smtClean="0"/>
              <a:t>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tr-TR" dirty="0"/>
          </a:p>
        </p:txBody>
      </p:sp>
      <p:sp>
        <p:nvSpPr>
          <p:cNvPr id="7"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8"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9"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fld id="{BB67EF4F-B5F5-423B-9BDB-501752633DE6}" type="slidenum">
              <a:rPr lang="en-US" altLang="ko-KR" smtClean="0"/>
            </a:fld>
            <a:endParaRPr lang="en-US" altLang="ko-K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ko-KR" dirty="0"/>
          </a:p>
        </p:txBody>
      </p:sp>
      <p:sp>
        <p:nvSpPr>
          <p:cNvPr id="3" name="Footer Placeholder 2"/>
          <p:cNvSpPr>
            <a:spLocks noGrp="1"/>
          </p:cNvSpPr>
          <p:nvPr>
            <p:ph type="ftr" sz="quarter" idx="11"/>
          </p:nvPr>
        </p:nvSpPr>
        <p:spPr/>
        <p:txBody>
          <a:bodyPr/>
          <a:lstStyle/>
          <a:p>
            <a:pPr>
              <a:defRPr/>
            </a:pPr>
            <a:endParaRPr lang="en-US" altLang="ko-KR" dirty="0"/>
          </a:p>
        </p:txBody>
      </p:sp>
      <p:sp>
        <p:nvSpPr>
          <p:cNvPr id="4" name="Slide Number Placeholder 3"/>
          <p:cNvSpPr>
            <a:spLocks noGrp="1"/>
          </p:cNvSpPr>
          <p:nvPr>
            <p:ph type="sldNum" sz="quarter" idx="12"/>
          </p:nvPr>
        </p:nvSpPr>
        <p:spPr/>
        <p:txBody>
          <a:bodyPr/>
          <a:lstStyle/>
          <a:p>
            <a:pPr>
              <a:defRPr/>
            </a:pPr>
            <a:fld id="{BB67EF4F-B5F5-423B-9BDB-501752633DE6}" type="slidenum">
              <a:rPr lang="en-US" altLang="ko-KR" smtClean="0"/>
            </a:fld>
            <a:endParaRPr lang="en-US" altLang="ko-K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7.png"/><Relationship Id="rId17" Type="http://schemas.openxmlformats.org/officeDocument/2006/relationships/image" Target="../media/image6.png"/><Relationship Id="rId16" Type="http://schemas.openxmlformats.org/officeDocument/2006/relationships/image" Target="../media/image18.png"/><Relationship Id="rId15" Type="http://schemas.microsoft.com/office/2007/relationships/hdphoto" Target="../media/image17.wdp"/><Relationship Id="rId14" Type="http://schemas.openxmlformats.org/officeDocument/2006/relationships/image" Target="../media/image16.png"/><Relationship Id="rId13" Type="http://schemas.microsoft.com/office/2007/relationships/hdphoto" Target="../media/image15.wdp"/><Relationship Id="rId12" Type="http://schemas.openxmlformats.org/officeDocument/2006/relationships/image" Target="../media/image14.png"/><Relationship Id="rId11" Type="http://schemas.microsoft.com/office/2007/relationships/hdphoto" Target="../media/image13.wdp"/><Relationship Id="rId10" Type="http://schemas.openxmlformats.org/officeDocument/2006/relationships/image" Target="../media/image1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2" descr="miran08_2"/>
          <p:cNvPicPr>
            <a:picLocks noChangeAspect="1" noChangeArrowheads="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colorTemperature colorTemp="4563"/>
                    </a14:imgEffect>
                  </a14:imgLayer>
                </a14:imgProps>
              </a:ext>
              <a:ext uri="{28A0092B-C50C-407E-A947-70E740481C1C}">
                <a14:useLocalDpi xmlns:a14="http://schemas.microsoft.com/office/drawing/2010/main" val="0"/>
              </a:ext>
            </a:extLst>
          </a:blip>
          <a:srcRect/>
          <a:stretch>
            <a:fillRect/>
          </a:stretch>
        </p:blipFill>
        <p:spPr bwMode="auto">
          <a:xfrm>
            <a:off x="0" y="190500"/>
            <a:ext cx="12192000" cy="664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 6"/>
          <p:cNvGrpSpPr/>
          <p:nvPr userDrawn="1"/>
        </p:nvGrpSpPr>
        <p:grpSpPr>
          <a:xfrm>
            <a:off x="0" y="2"/>
            <a:ext cx="12186316" cy="1993566"/>
            <a:chOff x="0" y="-28464"/>
            <a:chExt cx="12186316" cy="1993566"/>
          </a:xfrm>
        </p:grpSpPr>
        <p:pic>
          <p:nvPicPr>
            <p:cNvPr id="16" name="Resim 2"/>
            <p:cNvPicPr>
              <a:picLocks noChangeAspect="1"/>
            </p:cNvPicPr>
            <p:nvPr/>
          </p:nvPicPr>
          <p:blipFill>
            <a:blip r:embed="rId12">
              <a:duotone>
                <a:prstClr val="black"/>
                <a:schemeClr val="accent4">
                  <a:tint val="45000"/>
                  <a:satMod val="400000"/>
                </a:schemeClr>
              </a:duotone>
              <a:extLst>
                <a:ext uri="{BEBA8EAE-BF5A-486C-A8C5-ECC9F3942E4B}">
                  <a14:imgProps xmlns:a14="http://schemas.microsoft.com/office/drawing/2010/main">
                    <a14:imgLayer r:embed="rId13">
                      <a14:imgEffect>
                        <a14:backgroundRemoval t="917" b="89602" l="0" r="100000"/>
                      </a14:imgEffect>
                      <a14:imgEffect>
                        <a14:colorTemperature colorTemp="11200"/>
                      </a14:imgEffect>
                      <a14:imgEffect>
                        <a14:saturation sat="400000"/>
                      </a14:imgEffect>
                    </a14:imgLayer>
                  </a14:imgProps>
                </a:ext>
              </a:extLst>
            </a:blip>
            <a:stretch>
              <a:fillRect/>
            </a:stretch>
          </p:blipFill>
          <p:spPr>
            <a:xfrm>
              <a:off x="0" y="-28463"/>
              <a:ext cx="9192344" cy="1993565"/>
            </a:xfrm>
            <a:prstGeom prst="rect">
              <a:avLst/>
            </a:prstGeom>
          </p:spPr>
        </p:pic>
        <p:pic>
          <p:nvPicPr>
            <p:cNvPr id="17" name="Resim 5"/>
            <p:cNvPicPr>
              <a:picLocks noChangeAspect="1"/>
            </p:cNvPicPr>
            <p:nvPr/>
          </p:nvPicPr>
          <p:blipFill>
            <a:blip r:embed="rId14">
              <a:duotone>
                <a:prstClr val="black"/>
                <a:schemeClr val="accent4">
                  <a:tint val="45000"/>
                  <a:satMod val="400000"/>
                </a:schemeClr>
              </a:duotone>
              <a:extLst>
                <a:ext uri="{BEBA8EAE-BF5A-486C-A8C5-ECC9F3942E4B}">
                  <a14:imgProps xmlns:a14="http://schemas.microsoft.com/office/drawing/2010/main">
                    <a14:imgLayer r:embed="rId15">
                      <a14:imgEffect>
                        <a14:colorTemperature colorTemp="11200"/>
                      </a14:imgEffect>
                    </a14:imgLayer>
                  </a14:imgProps>
                </a:ext>
              </a:extLst>
            </a:blip>
            <a:stretch>
              <a:fillRect/>
            </a:stretch>
          </p:blipFill>
          <p:spPr>
            <a:xfrm>
              <a:off x="9192344" y="-28464"/>
              <a:ext cx="2993972" cy="1993565"/>
            </a:xfrm>
            <a:prstGeom prst="rect">
              <a:avLst/>
            </a:prstGeom>
          </p:spPr>
        </p:pic>
      </p:grpSp>
      <p:sp>
        <p:nvSpPr>
          <p:cNvPr id="18" name="Rectangle 3"/>
          <p:cNvSpPr>
            <a:spLocks noGrp="1" noChangeArrowheads="1"/>
          </p:cNvSpPr>
          <p:nvPr>
            <p:ph type="title"/>
          </p:nvPr>
        </p:nvSpPr>
        <p:spPr bwMode="auto">
          <a:xfrm>
            <a:off x="2402314" y="304800"/>
            <a:ext cx="978968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lvl="0" defTabSz="914400">
              <a:buFontTx/>
              <a:buNone/>
            </a:pPr>
            <a:r>
              <a:rPr lang="tr-TR" altLang="ko-KR" dirty="0" err="1" smtClean="0"/>
              <a:t>Arial</a:t>
            </a:r>
            <a:endParaRPr lang="en-US" altLang="ko-KR" dirty="0" smtClean="0"/>
          </a:p>
        </p:txBody>
      </p:sp>
      <p:sp>
        <p:nvSpPr>
          <p:cNvPr id="19" name="Rectangle 4"/>
          <p:cNvSpPr>
            <a:spLocks noGrp="1" noChangeArrowheads="1"/>
          </p:cNvSpPr>
          <p:nvPr>
            <p:ph type="body" idx="1"/>
          </p:nvPr>
        </p:nvSpPr>
        <p:spPr bwMode="auto">
          <a:xfrm>
            <a:off x="2402314" y="1524000"/>
            <a:ext cx="959834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tr-TR" altLang="ko-KR" dirty="0" err="1" smtClean="0"/>
              <a:t>Aasdad</a:t>
            </a:r>
            <a:endParaRPr lang="en-US" altLang="ko-KR" dirty="0" smtClean="0"/>
          </a:p>
          <a:p>
            <a:pPr lvl="1"/>
            <a:r>
              <a:rPr lang="tr-TR" altLang="ko-KR" dirty="0" smtClean="0"/>
              <a:t>a</a:t>
            </a:r>
            <a:endParaRPr lang="en-US" altLang="ko-KR" dirty="0" smtClean="0"/>
          </a:p>
          <a:p>
            <a:pPr lvl="2"/>
            <a:r>
              <a:rPr lang="tr-TR" altLang="ko-KR" dirty="0" smtClean="0"/>
              <a:t>s</a:t>
            </a:r>
            <a:endParaRPr lang="en-US" altLang="ko-KR" dirty="0" smtClean="0"/>
          </a:p>
          <a:p>
            <a:pPr lvl="3"/>
            <a:r>
              <a:rPr lang="tr-TR" altLang="ko-KR" dirty="0" smtClean="0"/>
              <a:t>s</a:t>
            </a:r>
            <a:endParaRPr lang="en-US" altLang="ko-KR" dirty="0" smtClean="0"/>
          </a:p>
          <a:p>
            <a:pPr lvl="4"/>
            <a:r>
              <a:rPr lang="tr-TR" altLang="ko-KR" dirty="0" smtClean="0"/>
              <a:t>s</a:t>
            </a:r>
            <a:endParaRPr lang="en-US" altLang="ko-KR" dirty="0" smtClean="0"/>
          </a:p>
        </p:txBody>
      </p:sp>
      <p:sp>
        <p:nvSpPr>
          <p:cNvPr id="20" name="Rectangle 5"/>
          <p:cNvSpPr>
            <a:spLocks noGrp="1" noChangeArrowheads="1"/>
          </p:cNvSpPr>
          <p:nvPr>
            <p:ph type="dt" sz="half" idx="2"/>
          </p:nvPr>
        </p:nvSpPr>
        <p:spPr bwMode="auto">
          <a:xfrm>
            <a:off x="2423592" y="6248400"/>
            <a:ext cx="21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21" name="Rectangle 6"/>
          <p:cNvSpPr>
            <a:spLocks noGrp="1" noChangeArrowheads="1"/>
          </p:cNvSpPr>
          <p:nvPr>
            <p:ph type="ftr" sz="quarter" idx="3"/>
          </p:nvPr>
        </p:nvSpPr>
        <p:spPr bwMode="auto">
          <a:xfrm>
            <a:off x="5029695" y="6248400"/>
            <a:ext cx="42375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endParaRPr lang="en-US" altLang="ko-KR" dirty="0"/>
          </a:p>
        </p:txBody>
      </p:sp>
      <p:sp>
        <p:nvSpPr>
          <p:cNvPr id="22" name="Rectangle 7"/>
          <p:cNvSpPr>
            <a:spLocks noGrp="1" noChangeArrowheads="1"/>
          </p:cNvSpPr>
          <p:nvPr>
            <p:ph type="sldNum" sz="quarter" idx="4"/>
          </p:nvPr>
        </p:nvSpPr>
        <p:spPr bwMode="auto">
          <a:xfrm>
            <a:off x="9480376" y="6248400"/>
            <a:ext cx="25202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latinLnBrk="1" hangingPunct="1">
              <a:defRPr sz="1400">
                <a:solidFill>
                  <a:schemeClr val="bg2"/>
                </a:solidFill>
                <a:latin typeface="Arial" panose="020B0604020202020204" pitchFamily="34" charset="0"/>
                <a:ea typeface="-윤고딕140" panose="02030504000101010101" pitchFamily="18" charset="-127"/>
              </a:defRPr>
            </a:lvl1pPr>
          </a:lstStyle>
          <a:p>
            <a:pPr>
              <a:defRPr/>
            </a:pPr>
            <a:fld id="{BB67EF4F-B5F5-423B-9BDB-501752633DE6}" type="slidenum">
              <a:rPr lang="en-US" altLang="ko-KR" smtClean="0"/>
            </a:fld>
            <a:endParaRPr lang="en-US" altLang="ko-KR" dirty="0"/>
          </a:p>
        </p:txBody>
      </p:sp>
      <p:pic>
        <p:nvPicPr>
          <p:cNvPr id="23" name="Picture 8" descr="AR01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rot="21595239" flipH="1">
            <a:off x="410634" y="331789"/>
            <a:ext cx="24553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Beşgen 26"/>
          <p:cNvSpPr/>
          <p:nvPr userDrawn="1"/>
        </p:nvSpPr>
        <p:spPr bwMode="auto">
          <a:xfrm rot="5400000">
            <a:off x="10999604" y="182256"/>
            <a:ext cx="779910" cy="817039"/>
          </a:xfrm>
          <a:prstGeom prst="homePlat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Tx/>
              <a:buNone/>
            </a:pPr>
            <a:endParaRPr kumimoji="1" lang="tr-TR" sz="2400" b="0" i="0" u="none" strike="noStrike" cap="none" normalizeH="0" baseline="0" smtClean="0">
              <a:ln>
                <a:noFill/>
              </a:ln>
              <a:solidFill>
                <a:schemeClr val="tx1"/>
              </a:solidFill>
              <a:effectLst/>
              <a:latin typeface="Arial Rounded MT Bold" panose="020F0704030504030204" pitchFamily="34" charset="0"/>
              <a:ea typeface="굴림" panose="020B0600000101010101" pitchFamily="34" charset="-127"/>
            </a:endParaRPr>
          </a:p>
        </p:txBody>
      </p:sp>
      <p:sp>
        <p:nvSpPr>
          <p:cNvPr id="25" name="Metin Yer Tutucusu 8"/>
          <p:cNvSpPr txBox="1"/>
          <p:nvPr userDrawn="1"/>
        </p:nvSpPr>
        <p:spPr>
          <a:xfrm>
            <a:off x="11044902" y="253489"/>
            <a:ext cx="689314" cy="1000125"/>
          </a:xfrm>
          <a:prstGeom prst="rect">
            <a:avLst/>
          </a:prstGeom>
        </p:spPr>
        <p:txBody>
          <a:bodyPr/>
          <a:lstStyle>
            <a:lvl1pPr marL="0" indent="0" algn="ctr" rtl="0" eaLnBrk="1" fontAlgn="base" latinLnBrk="1" hangingPunct="1">
              <a:spcBef>
                <a:spcPct val="20000"/>
              </a:spcBef>
              <a:spcAft>
                <a:spcPct val="0"/>
              </a:spcAft>
              <a:buFontTx/>
              <a:buNone/>
              <a:defRPr kumimoji="1" sz="3200" kern="1200">
                <a:solidFill>
                  <a:schemeClr val="bg1"/>
                </a:solidFill>
                <a:latin typeface="Matura MT Script Capitals" panose="03020802060602070202" pitchFamily="66" charset="0"/>
                <a:ea typeface="+mn-ea"/>
                <a:cs typeface="+mn-cs"/>
              </a:defRPr>
            </a:lvl1pPr>
            <a:lvl2pPr marL="457200" indent="0" algn="l" rtl="0" eaLnBrk="1" fontAlgn="base" latinLnBrk="1" hangingPunct="1">
              <a:spcBef>
                <a:spcPct val="20000"/>
              </a:spcBef>
              <a:spcAft>
                <a:spcPct val="0"/>
              </a:spcAft>
              <a:buFontTx/>
              <a:buNone/>
              <a:defRPr kumimoji="1" sz="2400" kern="1200">
                <a:solidFill>
                  <a:srgbClr val="6C6A76"/>
                </a:solidFill>
                <a:latin typeface="Maiandra GD" panose="020E0502030308020204" pitchFamily="34" charset="0"/>
                <a:ea typeface="+mn-ea"/>
                <a:cs typeface="+mn-cs"/>
              </a:defRPr>
            </a:lvl2pPr>
            <a:lvl3pPr marL="914400" indent="0" algn="l" rtl="0" eaLnBrk="1" fontAlgn="base" latinLnBrk="1" hangingPunct="1">
              <a:spcBef>
                <a:spcPct val="20000"/>
              </a:spcBef>
              <a:spcAft>
                <a:spcPct val="0"/>
              </a:spcAft>
              <a:buFontTx/>
              <a:buNone/>
              <a:defRPr kumimoji="1" sz="2200" kern="1200">
                <a:solidFill>
                  <a:srgbClr val="6C6A76"/>
                </a:solidFill>
                <a:latin typeface="Maiandra GD" panose="020E0502030308020204" pitchFamily="34" charset="0"/>
                <a:ea typeface="+mn-ea"/>
                <a:cs typeface="+mn-cs"/>
              </a:defRPr>
            </a:lvl3pPr>
            <a:lvl4pPr marL="1371600" indent="0" algn="l" rtl="0" eaLnBrk="1" fontAlgn="base" latinLnBrk="1" hangingPunct="1">
              <a:spcBef>
                <a:spcPct val="20000"/>
              </a:spcBef>
              <a:spcAft>
                <a:spcPct val="0"/>
              </a:spcAft>
              <a:buFontTx/>
              <a:buNone/>
              <a:defRPr kumimoji="1" sz="2000" kern="1200">
                <a:solidFill>
                  <a:srgbClr val="6C6A76"/>
                </a:solidFill>
                <a:latin typeface="Maiandra GD" panose="020E0502030308020204" pitchFamily="34" charset="0"/>
                <a:ea typeface="+mn-ea"/>
                <a:cs typeface="+mn-cs"/>
              </a:defRPr>
            </a:lvl4pPr>
            <a:lvl5pPr marL="1828800" indent="0" algn="l" rtl="0" eaLnBrk="1" fontAlgn="base" latinLnBrk="1" hangingPunct="1">
              <a:spcBef>
                <a:spcPct val="20000"/>
              </a:spcBef>
              <a:spcAft>
                <a:spcPct val="0"/>
              </a:spcAft>
              <a:buFontTx/>
              <a:buNone/>
              <a:defRPr kumimoji="1" kern="1200">
                <a:solidFill>
                  <a:srgbClr val="6C6A76"/>
                </a:solidFill>
                <a:latin typeface="Maiandra GD" panose="020E0502030308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F5029EB5-7AD5-44F1-99B7-34F9C04DEC14}" type="slidenum">
              <a:rPr lang="tr-TR" smtClean="0"/>
            </a:fld>
            <a:endParaRPr lang="tr-TR" dirty="0"/>
          </a:p>
        </p:txBody>
      </p:sp>
      <p:pic>
        <p:nvPicPr>
          <p:cNvPr id="1026" name="WordPictureWatermark6178517" descr="30"/>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l="3419" t="4413" r="34937" b="86835"/>
          <a:stretch>
            <a:fillRect/>
          </a:stretch>
        </p:blipFill>
        <p:spPr bwMode="auto">
          <a:xfrm>
            <a:off x="7968208" y="6314083"/>
            <a:ext cx="2686993" cy="5395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kurumsal.atauni.edu.tr/wp-content/uploads/2024/02/Artboard-10-6-1024x724.png"/>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l="19217" t="34482" r="19217" b="34482"/>
          <a:stretch>
            <a:fillRect/>
          </a:stretch>
        </p:blipFill>
        <p:spPr bwMode="auto">
          <a:xfrm>
            <a:off x="10607104" y="6296620"/>
            <a:ext cx="1616300" cy="57606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txBox="1">
            <a:spLocks noChangeArrowheads="1"/>
          </p:cNvSpPr>
          <p:nvPr userDrawn="1"/>
        </p:nvSpPr>
        <p:spPr bwMode="auto">
          <a:xfrm>
            <a:off x="6672064" y="6597352"/>
            <a:ext cx="1561479" cy="35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1" fontAlgn="base" latinLnBrk="0" hangingPunct="1">
              <a:spcBef>
                <a:spcPct val="0"/>
              </a:spcBef>
              <a:spcAft>
                <a:spcPct val="0"/>
              </a:spcAft>
              <a:defRPr kumimoji="1" lang="en-US" altLang="ko-KR" sz="3000" kern="1200" dirty="0" smtClean="0">
                <a:solidFill>
                  <a:srgbClr val="7AAFC9"/>
                </a:solidFill>
                <a:latin typeface="Constantia" panose="02030602050306030303" pitchFamily="18" charset="0"/>
                <a:ea typeface="+mn-ea"/>
                <a:cs typeface="+mn-cs"/>
              </a:defRPr>
            </a:lvl1pPr>
            <a:lvl2pPr algn="ctr" rtl="0" eaLnBrk="1" fontAlgn="base" latinLnBrk="1" hangingPunct="1">
              <a:spcBef>
                <a:spcPct val="0"/>
              </a:spcBef>
              <a:spcAft>
                <a:spcPct val="0"/>
              </a:spcAft>
              <a:defRPr kumimoji="1" sz="4400">
                <a:solidFill>
                  <a:srgbClr val="7AAFC9"/>
                </a:solidFill>
                <a:latin typeface="Constantia" panose="02030602050306030303" pitchFamily="18" charset="0"/>
              </a:defRPr>
            </a:lvl2pPr>
            <a:lvl3pPr algn="ctr" rtl="0" eaLnBrk="1" fontAlgn="base" latinLnBrk="1" hangingPunct="1">
              <a:spcBef>
                <a:spcPct val="0"/>
              </a:spcBef>
              <a:spcAft>
                <a:spcPct val="0"/>
              </a:spcAft>
              <a:defRPr kumimoji="1" sz="4400">
                <a:solidFill>
                  <a:srgbClr val="7AAFC9"/>
                </a:solidFill>
                <a:latin typeface="Constantia" panose="02030602050306030303" pitchFamily="18" charset="0"/>
              </a:defRPr>
            </a:lvl3pPr>
            <a:lvl4pPr algn="ctr" rtl="0" eaLnBrk="1" fontAlgn="base" latinLnBrk="1" hangingPunct="1">
              <a:spcBef>
                <a:spcPct val="0"/>
              </a:spcBef>
              <a:spcAft>
                <a:spcPct val="0"/>
              </a:spcAft>
              <a:defRPr kumimoji="1" sz="4400">
                <a:solidFill>
                  <a:srgbClr val="7AAFC9"/>
                </a:solidFill>
                <a:latin typeface="Constantia" panose="02030602050306030303" pitchFamily="18" charset="0"/>
              </a:defRPr>
            </a:lvl4pPr>
            <a:lvl5pPr algn="ctr" rtl="0" eaLnBrk="1" fontAlgn="base" latinLnBrk="1" hangingPunct="1">
              <a:spcBef>
                <a:spcPct val="0"/>
              </a:spcBef>
              <a:spcAft>
                <a:spcPct val="0"/>
              </a:spcAft>
              <a:defRPr kumimoji="1" sz="4400">
                <a:solidFill>
                  <a:srgbClr val="7AAFC9"/>
                </a:solidFill>
                <a:latin typeface="Constantia" panose="02030602050306030303" pitchFamily="18" charset="0"/>
              </a:defRPr>
            </a:lvl5pPr>
            <a:lvl6pPr marL="4572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6pPr>
            <a:lvl7pPr marL="9144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7pPr>
            <a:lvl8pPr marL="13716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8pPr>
            <a:lvl9pPr marL="18288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9pPr>
          </a:lstStyle>
          <a:p>
            <a:r>
              <a:rPr lang="tr-TR" sz="900" i="1" dirty="0" err="1" smtClean="0">
                <a:solidFill>
                  <a:schemeClr val="bg1">
                    <a:lumMod val="50000"/>
                  </a:schemeClr>
                </a:solidFill>
              </a:rPr>
              <a:t>design</a:t>
            </a:r>
            <a:r>
              <a:rPr lang="tr-TR" sz="900" i="1" dirty="0" smtClean="0">
                <a:solidFill>
                  <a:schemeClr val="bg1">
                    <a:lumMod val="50000"/>
                  </a:schemeClr>
                </a:solidFill>
              </a:rPr>
              <a:t> </a:t>
            </a:r>
            <a:r>
              <a:rPr lang="tr-TR" sz="900" i="1" dirty="0" err="1" smtClean="0">
                <a:solidFill>
                  <a:schemeClr val="bg1">
                    <a:lumMod val="50000"/>
                  </a:schemeClr>
                </a:solidFill>
              </a:rPr>
              <a:t>by</a:t>
            </a:r>
            <a:r>
              <a:rPr lang="tr-TR" sz="900" i="1" dirty="0" smtClean="0">
                <a:solidFill>
                  <a:schemeClr val="bg1">
                    <a:lumMod val="50000"/>
                  </a:schemeClr>
                </a:solidFill>
              </a:rPr>
              <a:t> </a:t>
            </a:r>
            <a:r>
              <a:rPr lang="tr-TR" sz="900" i="1" dirty="0" err="1" smtClean="0">
                <a:solidFill>
                  <a:schemeClr val="bg1">
                    <a:lumMod val="50000"/>
                  </a:schemeClr>
                </a:solidFill>
              </a:rPr>
              <a:t>m.kaan</a:t>
            </a:r>
            <a:r>
              <a:rPr lang="tr-TR" sz="900" i="1" dirty="0" smtClean="0">
                <a:solidFill>
                  <a:schemeClr val="bg1">
                    <a:lumMod val="50000"/>
                  </a:schemeClr>
                </a:solidFill>
              </a:rPr>
              <a:t> </a:t>
            </a:r>
            <a:r>
              <a:rPr lang="tr-TR" sz="900" i="1" dirty="0" err="1" smtClean="0">
                <a:solidFill>
                  <a:schemeClr val="bg1">
                    <a:lumMod val="50000"/>
                  </a:schemeClr>
                </a:solidFill>
              </a:rPr>
              <a:t>yesilyurt</a:t>
            </a:r>
            <a:endParaRPr lang="tr-TR" sz="900" i="1"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1" fontAlgn="base" latinLnBrk="0" hangingPunct="1">
        <a:spcBef>
          <a:spcPct val="0"/>
        </a:spcBef>
        <a:spcAft>
          <a:spcPct val="0"/>
        </a:spcAft>
        <a:defRPr kumimoji="1" lang="en-US" altLang="ko-KR" sz="3000" kern="1200" dirty="0" smtClean="0">
          <a:solidFill>
            <a:srgbClr val="7AAFC9"/>
          </a:solidFill>
          <a:latin typeface="Constantia" panose="02030602050306030303" pitchFamily="18" charset="0"/>
          <a:ea typeface="+mn-ea"/>
          <a:cs typeface="+mn-cs"/>
        </a:defRPr>
      </a:lvl1pPr>
      <a:lvl2pPr algn="ctr" rtl="0" eaLnBrk="1" fontAlgn="base" latinLnBrk="1" hangingPunct="1">
        <a:spcBef>
          <a:spcPct val="0"/>
        </a:spcBef>
        <a:spcAft>
          <a:spcPct val="0"/>
        </a:spcAft>
        <a:defRPr kumimoji="1" sz="4400">
          <a:solidFill>
            <a:srgbClr val="7AAFC9"/>
          </a:solidFill>
          <a:latin typeface="Constantia" panose="02030602050306030303" pitchFamily="18" charset="0"/>
        </a:defRPr>
      </a:lvl2pPr>
      <a:lvl3pPr algn="ctr" rtl="0" eaLnBrk="1" fontAlgn="base" latinLnBrk="1" hangingPunct="1">
        <a:spcBef>
          <a:spcPct val="0"/>
        </a:spcBef>
        <a:spcAft>
          <a:spcPct val="0"/>
        </a:spcAft>
        <a:defRPr kumimoji="1" sz="4400">
          <a:solidFill>
            <a:srgbClr val="7AAFC9"/>
          </a:solidFill>
          <a:latin typeface="Constantia" panose="02030602050306030303" pitchFamily="18" charset="0"/>
        </a:defRPr>
      </a:lvl3pPr>
      <a:lvl4pPr algn="ctr" rtl="0" eaLnBrk="1" fontAlgn="base" latinLnBrk="1" hangingPunct="1">
        <a:spcBef>
          <a:spcPct val="0"/>
        </a:spcBef>
        <a:spcAft>
          <a:spcPct val="0"/>
        </a:spcAft>
        <a:defRPr kumimoji="1" sz="4400">
          <a:solidFill>
            <a:srgbClr val="7AAFC9"/>
          </a:solidFill>
          <a:latin typeface="Constantia" panose="02030602050306030303" pitchFamily="18" charset="0"/>
        </a:defRPr>
      </a:lvl4pPr>
      <a:lvl5pPr algn="ctr" rtl="0" eaLnBrk="1" fontAlgn="base" latinLnBrk="1" hangingPunct="1">
        <a:spcBef>
          <a:spcPct val="0"/>
        </a:spcBef>
        <a:spcAft>
          <a:spcPct val="0"/>
        </a:spcAft>
        <a:defRPr kumimoji="1" sz="4400">
          <a:solidFill>
            <a:srgbClr val="7AAFC9"/>
          </a:solidFill>
          <a:latin typeface="Constantia" panose="02030602050306030303" pitchFamily="18" charset="0"/>
        </a:defRPr>
      </a:lvl5pPr>
      <a:lvl6pPr marL="4572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6pPr>
      <a:lvl7pPr marL="9144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7pPr>
      <a:lvl8pPr marL="13716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8pPr>
      <a:lvl9pPr marL="1828800" algn="ctr" rtl="0" eaLnBrk="1" fontAlgn="base" latinLnBrk="1" hangingPunct="1">
        <a:spcBef>
          <a:spcPct val="0"/>
        </a:spcBef>
        <a:spcAft>
          <a:spcPct val="0"/>
        </a:spcAft>
        <a:defRPr kumimoji="1" sz="4400">
          <a:solidFill>
            <a:srgbClr val="000099"/>
          </a:solidFill>
          <a:latin typeface="Arial Rounded MT Bold" panose="020F0704030504030204" pitchFamily="34" charset="0"/>
        </a:defRPr>
      </a:lvl9pPr>
    </p:titleStyle>
    <p:bodyStyle>
      <a:lvl1pPr marL="342900" indent="-342900" algn="l" rtl="0" eaLnBrk="1" fontAlgn="base" latinLnBrk="0" hangingPunct="1">
        <a:spcBef>
          <a:spcPct val="20000"/>
        </a:spcBef>
        <a:spcAft>
          <a:spcPct val="0"/>
        </a:spcAft>
        <a:buChar char="•"/>
        <a:defRPr kumimoji="1" sz="2800" kern="1200">
          <a:solidFill>
            <a:srgbClr val="6C6A76"/>
          </a:solidFill>
          <a:latin typeface="Maiandra GD" panose="020E0502030308020204" pitchFamily="34" charset="0"/>
          <a:ea typeface="+mn-ea"/>
          <a:cs typeface="+mn-cs"/>
        </a:defRPr>
      </a:lvl1pPr>
      <a:lvl2pPr marL="742950" indent="-285750" algn="l" rtl="0" eaLnBrk="1" fontAlgn="base" latinLnBrk="0" hangingPunct="1">
        <a:spcBef>
          <a:spcPct val="20000"/>
        </a:spcBef>
        <a:spcAft>
          <a:spcPct val="0"/>
        </a:spcAft>
        <a:buChar char="•"/>
        <a:defRPr kumimoji="1" sz="2400" kern="1200">
          <a:solidFill>
            <a:srgbClr val="6C6A76"/>
          </a:solidFill>
          <a:latin typeface="Maiandra GD" panose="020E0502030308020204" pitchFamily="34" charset="0"/>
          <a:ea typeface="+mn-ea"/>
          <a:cs typeface="+mn-cs"/>
        </a:defRPr>
      </a:lvl2pPr>
      <a:lvl3pPr marL="1143000" indent="-228600" algn="l" rtl="0" eaLnBrk="1" fontAlgn="base" latinLnBrk="0" hangingPunct="1">
        <a:spcBef>
          <a:spcPct val="20000"/>
        </a:spcBef>
        <a:spcAft>
          <a:spcPct val="0"/>
        </a:spcAft>
        <a:buChar char="•"/>
        <a:defRPr kumimoji="1" sz="2200" kern="1200">
          <a:solidFill>
            <a:srgbClr val="6C6A76"/>
          </a:solidFill>
          <a:latin typeface="Maiandra GD" panose="020E0502030308020204" pitchFamily="34" charset="0"/>
          <a:ea typeface="+mn-ea"/>
          <a:cs typeface="+mn-cs"/>
        </a:defRPr>
      </a:lvl3pPr>
      <a:lvl4pPr marL="1600200" indent="-228600" algn="l" rtl="0" eaLnBrk="1" fontAlgn="base" latinLnBrk="0" hangingPunct="1">
        <a:spcBef>
          <a:spcPct val="20000"/>
        </a:spcBef>
        <a:spcAft>
          <a:spcPct val="0"/>
        </a:spcAft>
        <a:buChar char="•"/>
        <a:defRPr kumimoji="1" sz="2000" kern="1200">
          <a:solidFill>
            <a:srgbClr val="6C6A76"/>
          </a:solidFill>
          <a:latin typeface="Maiandra GD" panose="020E0502030308020204" pitchFamily="34" charset="0"/>
          <a:ea typeface="+mn-ea"/>
          <a:cs typeface="+mn-cs"/>
        </a:defRPr>
      </a:lvl4pPr>
      <a:lvl5pPr marL="2057400" indent="-228600" algn="l" rtl="0" eaLnBrk="1" fontAlgn="base" latinLnBrk="0" hangingPunct="1">
        <a:spcBef>
          <a:spcPct val="20000"/>
        </a:spcBef>
        <a:spcAft>
          <a:spcPct val="0"/>
        </a:spcAft>
        <a:buChar char="•"/>
        <a:defRPr kumimoji="1" kern="1200">
          <a:solidFill>
            <a:srgbClr val="6C6A76"/>
          </a:solidFill>
          <a:latin typeface="Maiandra GD" panose="020E0502030308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ECF40"/>
            </a:gs>
            <a:gs pos="100000">
              <a:srgbClr val="846C21"/>
            </a:gs>
          </a:gsLst>
          <a:lin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a:solidFill>
                  <a:schemeClr val="tx2">
                    <a:lumMod val="75000"/>
                  </a:schemeClr>
                </a:solidFill>
                <a:latin typeface="Times New Roman" panose="02020603050405020304" charset="0"/>
                <a:cs typeface="Times New Roman" panose="02020603050405020304" charset="0"/>
              </a:rPr>
              <a:t>Антибактериалдык</a:t>
            </a:r>
            <a:r>
              <a:rPr lang="en-US" altLang="ru-RU">
                <a:solidFill>
                  <a:schemeClr val="tx2">
                    <a:lumMod val="75000"/>
                  </a:schemeClr>
                </a:solidFill>
                <a:latin typeface="Times New Roman" panose="02020603050405020304" charset="0"/>
                <a:cs typeface="Times New Roman" panose="02020603050405020304" charset="0"/>
              </a:rPr>
              <a:t> </a:t>
            </a:r>
            <a:r>
              <a:rPr lang="en-US" altLang="en-US">
                <a:solidFill>
                  <a:schemeClr val="tx2">
                    <a:lumMod val="75000"/>
                  </a:schemeClr>
                </a:solidFill>
                <a:latin typeface="Times New Roman" panose="02020603050405020304" charset="0"/>
                <a:cs typeface="Times New Roman" panose="02020603050405020304" charset="0"/>
              </a:rPr>
              <a:t>касиетке</a:t>
            </a:r>
            <a:r>
              <a:rPr lang="en-US" altLang="ru-RU">
                <a:solidFill>
                  <a:schemeClr val="tx2">
                    <a:lumMod val="75000"/>
                  </a:schemeClr>
                </a:solidFill>
                <a:latin typeface="Times New Roman" panose="02020603050405020304" charset="0"/>
                <a:cs typeface="Times New Roman" panose="02020603050405020304" charset="0"/>
              </a:rPr>
              <a:t> </a:t>
            </a:r>
            <a:r>
              <a:rPr lang="en-US" altLang="en-US">
                <a:solidFill>
                  <a:schemeClr val="tx2">
                    <a:lumMod val="75000"/>
                  </a:schemeClr>
                </a:solidFill>
                <a:latin typeface="Times New Roman" panose="02020603050405020304" charset="0"/>
                <a:cs typeface="Times New Roman" panose="02020603050405020304" charset="0"/>
              </a:rPr>
              <a:t>ээ</a:t>
            </a:r>
            <a:r>
              <a:rPr lang="en-US" altLang="ru-RU">
                <a:solidFill>
                  <a:schemeClr val="tx2">
                    <a:lumMod val="75000"/>
                  </a:schemeClr>
                </a:solidFill>
                <a:latin typeface="Times New Roman" panose="02020603050405020304" charset="0"/>
                <a:cs typeface="Times New Roman" panose="02020603050405020304" charset="0"/>
              </a:rPr>
              <a:t> </a:t>
            </a:r>
            <a:r>
              <a:rPr lang="en-US" altLang="en-US">
                <a:solidFill>
                  <a:schemeClr val="tx2">
                    <a:lumMod val="75000"/>
                  </a:schemeClr>
                </a:solidFill>
                <a:latin typeface="Times New Roman" panose="02020603050405020304" charset="0"/>
                <a:cs typeface="Times New Roman" panose="02020603050405020304" charset="0"/>
              </a:rPr>
              <a:t>болгон</a:t>
            </a:r>
            <a:r>
              <a:rPr lang="en-US" altLang="ru-RU">
                <a:solidFill>
                  <a:schemeClr val="tx2">
                    <a:lumMod val="75000"/>
                  </a:schemeClr>
                </a:solidFill>
                <a:latin typeface="Times New Roman" panose="02020603050405020304" charset="0"/>
                <a:cs typeface="Times New Roman" panose="02020603050405020304" charset="0"/>
              </a:rPr>
              <a:t> </a:t>
            </a:r>
            <a:r>
              <a:rPr lang="en-US" altLang="en-US">
                <a:solidFill>
                  <a:schemeClr val="tx2">
                    <a:lumMod val="75000"/>
                  </a:schemeClr>
                </a:solidFill>
                <a:latin typeface="Times New Roman" panose="02020603050405020304" charset="0"/>
                <a:cs typeface="Times New Roman" panose="02020603050405020304" charset="0"/>
              </a:rPr>
              <a:t>кээ бир</a:t>
            </a:r>
            <a:r>
              <a:rPr lang="en-US" altLang="ru-RU">
                <a:solidFill>
                  <a:schemeClr val="tx2">
                    <a:lumMod val="75000"/>
                  </a:schemeClr>
                </a:solidFill>
                <a:latin typeface="Times New Roman" panose="02020603050405020304" charset="0"/>
                <a:cs typeface="Times New Roman" panose="02020603050405020304" charset="0"/>
              </a:rPr>
              <a:t> </a:t>
            </a:r>
            <a:r>
              <a:rPr lang="en-US" altLang="en-US">
                <a:solidFill>
                  <a:schemeClr val="tx2">
                    <a:lumMod val="75000"/>
                  </a:schemeClr>
                </a:solidFill>
                <a:latin typeface="Times New Roman" panose="02020603050405020304" charset="0"/>
                <a:cs typeface="Times New Roman" panose="02020603050405020304" charset="0"/>
              </a:rPr>
              <a:t>тамак</a:t>
            </a:r>
            <a:r>
              <a:rPr lang="en-US" altLang="ru-RU">
                <a:solidFill>
                  <a:schemeClr val="tx2">
                    <a:lumMod val="75000"/>
                  </a:schemeClr>
                </a:solidFill>
                <a:latin typeface="Times New Roman" panose="02020603050405020304" charset="0"/>
                <a:cs typeface="Times New Roman" panose="02020603050405020304" charset="0"/>
              </a:rPr>
              <a:t>-</a:t>
            </a:r>
            <a:r>
              <a:rPr lang="en-US" altLang="en-US">
                <a:solidFill>
                  <a:schemeClr val="tx2">
                    <a:lumMod val="75000"/>
                  </a:schemeClr>
                </a:solidFill>
                <a:latin typeface="Times New Roman" panose="02020603050405020304" charset="0"/>
                <a:cs typeface="Times New Roman" panose="02020603050405020304" charset="0"/>
              </a:rPr>
              <a:t>аш</a:t>
            </a:r>
            <a:r>
              <a:rPr lang="en-US" altLang="ru-RU">
                <a:solidFill>
                  <a:schemeClr val="tx2">
                    <a:lumMod val="75000"/>
                  </a:schemeClr>
                </a:solidFill>
                <a:latin typeface="Times New Roman" panose="02020603050405020304" charset="0"/>
                <a:cs typeface="Times New Roman" panose="02020603050405020304" charset="0"/>
              </a:rPr>
              <a:t> </a:t>
            </a:r>
            <a:r>
              <a:rPr lang="en-US" altLang="en-US">
                <a:solidFill>
                  <a:schemeClr val="tx2">
                    <a:lumMod val="75000"/>
                  </a:schemeClr>
                </a:solidFill>
                <a:latin typeface="Times New Roman" panose="02020603050405020304" charset="0"/>
                <a:cs typeface="Times New Roman" panose="02020603050405020304" charset="0"/>
              </a:rPr>
              <a:t>азыктарын</a:t>
            </a:r>
            <a:r>
              <a:rPr lang="en-US" altLang="ru-RU">
                <a:solidFill>
                  <a:schemeClr val="tx2">
                    <a:lumMod val="75000"/>
                  </a:schemeClr>
                </a:solidFill>
                <a:latin typeface="Times New Roman" panose="02020603050405020304" charset="0"/>
                <a:cs typeface="Times New Roman" panose="02020603050405020304" charset="0"/>
              </a:rPr>
              <a:t> </a:t>
            </a:r>
            <a:r>
              <a:rPr lang="en-US" altLang="en-US">
                <a:solidFill>
                  <a:schemeClr val="tx2">
                    <a:lumMod val="75000"/>
                  </a:schemeClr>
                </a:solidFill>
                <a:latin typeface="Times New Roman" panose="02020603050405020304" charset="0"/>
                <a:cs typeface="Times New Roman" panose="02020603050405020304" charset="0"/>
              </a:rPr>
              <a:t>микробиологиялык</a:t>
            </a:r>
            <a:r>
              <a:rPr lang="en-US" altLang="ru-RU">
                <a:solidFill>
                  <a:schemeClr val="tx2">
                    <a:lumMod val="75000"/>
                  </a:schemeClr>
                </a:solidFill>
                <a:latin typeface="Times New Roman" panose="02020603050405020304" charset="0"/>
                <a:cs typeface="Times New Roman" panose="02020603050405020304" charset="0"/>
              </a:rPr>
              <a:t> </a:t>
            </a:r>
            <a:r>
              <a:rPr lang="en-US" altLang="en-US">
                <a:solidFill>
                  <a:schemeClr val="tx2">
                    <a:lumMod val="75000"/>
                  </a:schemeClr>
                </a:solidFill>
                <a:latin typeface="Times New Roman" panose="02020603050405020304" charset="0"/>
                <a:cs typeface="Times New Roman" panose="02020603050405020304" charset="0"/>
              </a:rPr>
              <a:t>жактан</a:t>
            </a:r>
            <a:r>
              <a:rPr lang="en-US" altLang="ru-RU">
                <a:solidFill>
                  <a:schemeClr val="tx2">
                    <a:lumMod val="75000"/>
                  </a:schemeClr>
                </a:solidFill>
                <a:latin typeface="Times New Roman" panose="02020603050405020304" charset="0"/>
                <a:cs typeface="Times New Roman" panose="02020603050405020304" charset="0"/>
              </a:rPr>
              <a:t> </a:t>
            </a:r>
            <a:r>
              <a:rPr lang="en-US" altLang="en-US">
                <a:solidFill>
                  <a:schemeClr val="tx2">
                    <a:lumMod val="75000"/>
                  </a:schemeClr>
                </a:solidFill>
                <a:latin typeface="Times New Roman" panose="02020603050405020304" charset="0"/>
                <a:cs typeface="Times New Roman" panose="02020603050405020304" charset="0"/>
              </a:rPr>
              <a:t>изилдөө</a:t>
            </a:r>
            <a:endParaRPr lang="en-US" altLang="en-US">
              <a:solidFill>
                <a:schemeClr val="tx2">
                  <a:lumMod val="75000"/>
                </a:schemeClr>
              </a:solidFill>
              <a:latin typeface="Times New Roman" panose="02020603050405020304" charset="0"/>
              <a:cs typeface="Times New Roman" panose="02020603050405020304" charset="0"/>
            </a:endParaRPr>
          </a:p>
        </p:txBody>
      </p:sp>
      <p:sp>
        <p:nvSpPr>
          <p:cNvPr id="3" name="Subtitle 2"/>
          <p:cNvSpPr>
            <a:spLocks noGrp="1"/>
          </p:cNvSpPr>
          <p:nvPr>
            <p:ph type="subTitle" idx="1"/>
          </p:nvPr>
        </p:nvSpPr>
        <p:spPr/>
        <p:txBody>
          <a:bodyPr/>
          <a:lstStyle/>
          <a:p>
            <a:r>
              <a:rPr lang="en-US" altLang="en-US">
                <a:solidFill>
                  <a:schemeClr val="tx2">
                    <a:lumMod val="75000"/>
                  </a:schemeClr>
                </a:solidFill>
                <a:latin typeface="Times New Roman" panose="02020603050405020304" charset="0"/>
                <a:cs typeface="Times New Roman" panose="02020603050405020304" charset="0"/>
              </a:rPr>
              <a:t>Нагима Атагул кызы</a:t>
            </a:r>
            <a:endParaRPr lang="en-US" altLang="en-US">
              <a:solidFill>
                <a:schemeClr val="tx2">
                  <a:lumMod val="75000"/>
                </a:schemeClr>
              </a:solidFill>
              <a:latin typeface="Times New Roman" panose="02020603050405020304" charset="0"/>
              <a:cs typeface="Times New Roman" panose="02020603050405020304" charset="0"/>
            </a:endParaRPr>
          </a:p>
        </p:txBody>
      </p:sp>
      <p:sp>
        <p:nvSpPr>
          <p:cNvPr id="6" name="Slide Number Placeholder 5"/>
          <p:cNvSpPr>
            <a:spLocks noGrp="1"/>
          </p:cNvSpPr>
          <p:nvPr>
            <p:ph type="sldNum" sz="quarter" idx="4294967295"/>
          </p:nvPr>
        </p:nvSpPr>
        <p:spPr>
          <a:xfrm>
            <a:off x="8737600" y="6248400"/>
            <a:ext cx="2540000" cy="457200"/>
          </a:xfrm>
        </p:spPr>
        <p:txBody>
          <a:bodyPr/>
          <a:lstStyle/>
          <a:p>
            <a:pPr>
              <a:defRPr/>
            </a:pPr>
            <a:fld id="{BB67EF4F-B5F5-423B-9BDB-501752633DE6}" type="slidenum">
              <a:rPr lang="en-US" altLang="ko-KR" smtClean="0"/>
            </a:fld>
            <a:endParaRPr lang="en-US" altLang="ko-KR" dirty="0"/>
          </a:p>
        </p:txBody>
      </p:sp>
      <p:sp>
        <p:nvSpPr>
          <p:cNvPr id="4" name="Text Placeholder 3"/>
          <p:cNvSpPr>
            <a:spLocks noGrp="1"/>
          </p:cNvSpPr>
          <p:nvPr>
            <p:ph type="body" sz="quarter" idx="13"/>
          </p:nvPr>
        </p:nvSpPr>
        <p:spPr/>
        <p:txBody>
          <a:bodyPr/>
          <a:lstStyle/>
          <a:p>
            <a:pPr rtl="0"/>
            <a:r>
              <a:rPr lang="en-US" dirty="0" smtClean="0">
                <a:solidFill>
                  <a:schemeClr val="tx2">
                    <a:lumMod val="75000"/>
                  </a:schemeClr>
                </a:solidFill>
                <a:sym typeface="+mn-ea"/>
              </a:rPr>
              <a:t>R</a:t>
            </a:r>
            <a:r>
              <a:rPr lang="en-US" dirty="0" smtClean="0">
                <a:solidFill>
                  <a:schemeClr val="tx2">
                    <a:lumMod val="75000"/>
                  </a:schemeClr>
                </a:solidFill>
                <a:latin typeface="Times New Roman" panose="02020603050405020304" charset="0"/>
                <a:cs typeface="Times New Roman" panose="02020603050405020304" charset="0"/>
                <a:sym typeface="+mn-ea"/>
              </a:rPr>
              <a:t>uslan Adil Akai Tegin, PhD</a:t>
            </a:r>
            <a:endParaRPr lang="en-US" dirty="0" smtClean="0">
              <a:solidFill>
                <a:schemeClr val="tx2">
                  <a:lumMod val="75000"/>
                </a:schemeClr>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title"/>
          </p:nvPr>
        </p:nvSpPr>
        <p:spPr>
          <a:xfrm>
            <a:off x="982777" y="116840"/>
            <a:ext cx="9768408" cy="1143000"/>
          </a:xfrm>
        </p:spPr>
        <p:txBody>
          <a:bodyPr/>
          <a:lstStyle/>
          <a:p>
            <a:r>
              <a:rPr lang="en-US" altLang="tr-TR" b="1" dirty="0" smtClean="0">
                <a:solidFill>
                  <a:schemeClr val="tx2">
                    <a:lumMod val="75000"/>
                  </a:schemeClr>
                </a:solidFill>
                <a:latin typeface="Times New Roman" panose="02020603050405020304" charset="0"/>
                <a:cs typeface="Times New Roman" panose="02020603050405020304" charset="0"/>
              </a:rPr>
              <a:t>Материалдар жана методдор</a:t>
            </a:r>
            <a:r>
              <a:rPr lang="tr-TR" b="1" dirty="0" smtClean="0">
                <a:latin typeface="Times New Roman" panose="02020603050405020304" charset="0"/>
                <a:cs typeface="Times New Roman" panose="02020603050405020304" charset="0"/>
              </a:rPr>
              <a:t> </a:t>
            </a:r>
            <a:endParaRPr lang="en-US" b="1" dirty="0">
              <a:latin typeface="Times New Roman" panose="02020603050405020304" charset="0"/>
              <a:cs typeface="Times New Roman" panose="02020603050405020304" charset="0"/>
            </a:endParaRPr>
          </a:p>
        </p:txBody>
      </p:sp>
      <p:sp>
        <p:nvSpPr>
          <p:cNvPr id="9" name="Content Placeholder 8"/>
          <p:cNvSpPr>
            <a:spLocks noGrp="1"/>
          </p:cNvSpPr>
          <p:nvPr>
            <p:ph idx="1"/>
          </p:nvPr>
        </p:nvSpPr>
        <p:spPr>
          <a:xfrm>
            <a:off x="407035" y="1052830"/>
            <a:ext cx="10049510" cy="5001260"/>
          </a:xfrm>
        </p:spPr>
        <p:txBody>
          <a:bodyPr/>
          <a:lstStyle/>
          <a:p>
            <a:pPr marL="0" indent="0" eaLnBrk="0" hangingPunct="0">
              <a:buNone/>
            </a:pPr>
            <a:r>
              <a:rPr lang="en-US" altLang="ru-RU" dirty="0"/>
              <a:t>        </a:t>
            </a:r>
            <a:r>
              <a:rPr lang="en-US" altLang="ru-RU" sz="1800" dirty="0"/>
              <a:t> </a:t>
            </a:r>
            <a:r>
              <a:rPr lang="en-US" altLang="en-US" sz="1800" dirty="0">
                <a:solidFill>
                  <a:schemeClr val="tx2">
                    <a:lumMod val="75000"/>
                  </a:schemeClr>
                </a:solidFill>
                <a:latin typeface="Times New Roman" panose="02020603050405020304" charset="0"/>
                <a:cs typeface="Times New Roman" panose="02020603050405020304" charset="0"/>
              </a:rPr>
              <a:t>Үлгүлөрдү</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анализге</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даярдоо</a:t>
            </a:r>
            <a:r>
              <a:rPr lang="" altLang="en-US" sz="1800" dirty="0">
                <a:solidFill>
                  <a:schemeClr val="tx2">
                    <a:lumMod val="75000"/>
                  </a:schemeClr>
                </a:solidFill>
                <a:latin typeface="Times New Roman" panose="02020603050405020304" charset="0"/>
                <a:cs typeface="Times New Roman" panose="02020603050405020304" charset="0"/>
              </a:rPr>
              <a:t>:</a:t>
            </a:r>
            <a:endParaRPr lang="en-US" altLang="en-US" sz="1800" dirty="0">
              <a:solidFill>
                <a:schemeClr val="tx2">
                  <a:lumMod val="75000"/>
                </a:schemeClr>
              </a:solidFill>
              <a:latin typeface="Times New Roman" panose="02020603050405020304" charset="0"/>
              <a:cs typeface="Times New Roman" panose="02020603050405020304" charset="0"/>
            </a:endParaRPr>
          </a:p>
          <a:p>
            <a:pPr eaLnBrk="0" hangingPunct="0"/>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Бул</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илимий</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изилдөөдө</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колдонулган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балдын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түрлөрү</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кымыз</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бозо</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сыр</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сыворотка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үлгүлөр</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Бишкекте</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маркеттер</a:t>
            </a:r>
            <a:r>
              <a:rPr lang="en-US" altLang="ru-RU" sz="1800" dirty="0">
                <a:solidFill>
                  <a:schemeClr val="tx2">
                    <a:lumMod val="75000"/>
                  </a:schemeClr>
                </a:solidFill>
                <a:latin typeface="Times New Roman" panose="02020603050405020304" charset="0"/>
                <a:cs typeface="Times New Roman" panose="02020603050405020304" charset="0"/>
              </a:rPr>
              <a:t>: Globus, Asia </a:t>
            </a:r>
            <a:r>
              <a:rPr lang="en-US" altLang="en-US" sz="1800" dirty="0">
                <a:solidFill>
                  <a:schemeClr val="tx2">
                    <a:lumMod val="75000"/>
                  </a:schemeClr>
                </a:solidFill>
                <a:latin typeface="Times New Roman" panose="02020603050405020304" charset="0"/>
                <a:cs typeface="Times New Roman" panose="02020603050405020304" charset="0"/>
              </a:rPr>
              <a:t>жана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базарлардан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микробиологиялык</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шартта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алынды</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Төмөндө</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таблицада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маалыматтар</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берилди</a:t>
            </a:r>
            <a:r>
              <a:rPr lang="en-US" altLang="ru-RU" sz="1800" dirty="0">
                <a:solidFill>
                  <a:schemeClr val="tx2">
                    <a:lumMod val="75000"/>
                  </a:schemeClr>
                </a:solidFill>
                <a:latin typeface="Times New Roman" panose="02020603050405020304" charset="0"/>
                <a:cs typeface="Times New Roman" panose="02020603050405020304" charset="0"/>
              </a:rPr>
              <a:t>.</a:t>
            </a:r>
            <a:endParaRPr lang="en-US" altLang="ru-RU" sz="1800" dirty="0">
              <a:solidFill>
                <a:schemeClr val="tx2">
                  <a:lumMod val="75000"/>
                </a:schemeClr>
              </a:solidFill>
              <a:latin typeface="Times New Roman" panose="02020603050405020304" charset="0"/>
              <a:cs typeface="Times New Roman" panose="02020603050405020304" charset="0"/>
            </a:endParaRPr>
          </a:p>
          <a:p>
            <a:pPr eaLnBrk="0" hangingPunct="0"/>
            <a:r>
              <a:rPr lang="en-US" altLang="en-US" sz="1800" i="1" dirty="0">
                <a:solidFill>
                  <a:schemeClr val="tx2">
                    <a:lumMod val="75000"/>
                  </a:schemeClr>
                </a:solidFill>
                <a:latin typeface="Times New Roman" panose="02020603050405020304" charset="0"/>
                <a:cs typeface="Times New Roman" panose="02020603050405020304" charset="0"/>
              </a:rPr>
              <a:t>Таблица</a:t>
            </a:r>
            <a:r>
              <a:rPr lang="en-US" altLang="ru-RU" sz="1800" i="1" dirty="0">
                <a:solidFill>
                  <a:schemeClr val="tx2">
                    <a:lumMod val="75000"/>
                  </a:schemeClr>
                </a:solidFill>
                <a:latin typeface="Times New Roman" panose="02020603050405020304" charset="0"/>
                <a:cs typeface="Times New Roman" panose="02020603050405020304" charset="0"/>
              </a:rPr>
              <a:t> </a:t>
            </a:r>
            <a:r>
              <a:rPr lang="en-US" altLang="en-US" sz="1800" i="1" dirty="0">
                <a:solidFill>
                  <a:schemeClr val="tx2">
                    <a:lumMod val="75000"/>
                  </a:schemeClr>
                </a:solidFill>
                <a:latin typeface="Times New Roman" panose="02020603050405020304" charset="0"/>
                <a:cs typeface="Times New Roman" panose="02020603050405020304" charset="0"/>
              </a:rPr>
              <a:t>1</a:t>
            </a:r>
            <a:endParaRPr lang="en-US" altLang="ru-RU" sz="1800" dirty="0">
              <a:solidFill>
                <a:schemeClr val="tx2">
                  <a:lumMod val="75000"/>
                </a:schemeClr>
              </a:solidFill>
              <a:latin typeface="Times New Roman" panose="02020603050405020304" charset="0"/>
              <a:cs typeface="Times New Roman" panose="02020603050405020304" charset="0"/>
            </a:endParaRPr>
          </a:p>
          <a:p>
            <a:pPr eaLnBrk="0" hangingPunct="0"/>
            <a:r>
              <a:rPr lang="en-US" sz="1800" dirty="0">
                <a:solidFill>
                  <a:schemeClr val="tx2">
                    <a:lumMod val="75000"/>
                  </a:schemeClr>
                </a:solidFill>
                <a:latin typeface="Times New Roman" panose="02020603050405020304" charset="0"/>
                <a:cs typeface="Times New Roman" panose="02020603050405020304" charset="0"/>
              </a:rPr>
              <a:t>   </a:t>
            </a:r>
            <a:r>
              <a:rPr lang="en-US" sz="1800" b="1" dirty="0">
                <a:solidFill>
                  <a:schemeClr val="tx2">
                    <a:lumMod val="75000"/>
                  </a:schemeClr>
                </a:solidFill>
                <a:latin typeface="Times New Roman" panose="02020603050405020304" charset="0"/>
                <a:cs typeface="Times New Roman" panose="02020603050405020304" charset="0"/>
              </a:rPr>
              <a:t>  </a:t>
            </a:r>
            <a:r>
              <a:rPr lang="en-US" sz="1800" dirty="0">
                <a:solidFill>
                  <a:schemeClr val="tx2">
                    <a:lumMod val="75000"/>
                  </a:schemeClr>
                </a:solidFill>
                <a:latin typeface="Times New Roman" panose="02020603050405020304" charset="0"/>
                <a:cs typeface="Times New Roman" panose="02020603050405020304" charset="0"/>
              </a:rPr>
              <a:t> </a:t>
            </a:r>
            <a:r>
              <a:rPr lang="" altLang="en-US"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a:t>
            </a:r>
            <a:r>
              <a:rPr lang="" altLang="en-US"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Үлгү</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аталышы</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Түрү</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ru-RU" dirty="0">
                <a:solidFill>
                  <a:schemeClr val="tx2">
                    <a:lumMod val="75000"/>
                  </a:schemeClr>
                </a:solidFill>
                <a:latin typeface="Times New Roman" panose="02020603050405020304" charset="0"/>
                <a:cs typeface="Times New Roman" panose="02020603050405020304" charset="0"/>
              </a:rPr>
              <a:t>		</a:t>
            </a:r>
            <a:r>
              <a:rPr lang="en-US" altLang="ru-RU" sz="1800" dirty="0">
                <a:solidFill>
                  <a:schemeClr val="tx2">
                    <a:lumMod val="75000"/>
                  </a:schemeClr>
                </a:solidFill>
                <a:latin typeface="Times New Roman" panose="02020603050405020304" charset="0"/>
                <a:cs typeface="Times New Roman" panose="02020603050405020304" charset="0"/>
              </a:rPr>
              <a:t>	</a:t>
            </a:r>
            <a:endParaRPr lang="en-US" altLang="en-US" sz="1800" dirty="0">
              <a:solidFill>
                <a:schemeClr val="tx2">
                  <a:lumMod val="75000"/>
                </a:schemeClr>
              </a:solidFill>
              <a:latin typeface="Times New Roman" panose="02020603050405020304" charset="0"/>
              <a:cs typeface="Times New Roman" panose="02020603050405020304" charset="0"/>
            </a:endParaRPr>
          </a:p>
          <a:p>
            <a:pPr marL="0" indent="0" algn="l" eaLnBrk="0" hangingPunct="0">
              <a:buNone/>
            </a:pPr>
            <a:r>
              <a:rPr lang="en-US" altLang="en-US" sz="1800" dirty="0">
                <a:solidFill>
                  <a:schemeClr val="tx2">
                    <a:lumMod val="75000"/>
                  </a:schemeClr>
                </a:solidFill>
                <a:latin typeface="Times New Roman" panose="02020603050405020304" charset="0"/>
                <a:cs typeface="Times New Roman" panose="02020603050405020304" charset="0"/>
              </a:rPr>
              <a:t>           </a:t>
            </a:r>
            <a:r>
              <a:rPr lang="" altLang="en-US"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 </a:t>
            </a:r>
            <a:r>
              <a:rPr lang="" altLang="en-US" sz="1800" dirty="0">
                <a:solidFill>
                  <a:schemeClr val="tx2">
                    <a:lumMod val="75000"/>
                  </a:schemeClr>
                </a:solidFill>
                <a:latin typeface="Times New Roman" panose="02020603050405020304" charset="0"/>
                <a:cs typeface="Times New Roman" panose="02020603050405020304" charset="0"/>
              </a:rPr>
              <a:t>  </a:t>
            </a:r>
            <a:r>
              <a:rPr lang="en-US" altLang="ru-RU" sz="1800" dirty="0">
                <a:solidFill>
                  <a:schemeClr val="tx2">
                    <a:lumMod val="75000"/>
                  </a:schemeClr>
                </a:solidFill>
                <a:latin typeface="Times New Roman" panose="02020603050405020304" charset="0"/>
                <a:cs typeface="Times New Roman" panose="02020603050405020304" charset="0"/>
              </a:rPr>
              <a:t>1	</a:t>
            </a:r>
            <a:r>
              <a:rPr lang="en-US" altLang="en-US" sz="1800" dirty="0">
                <a:solidFill>
                  <a:schemeClr val="tx2">
                    <a:lumMod val="75000"/>
                  </a:schemeClr>
                </a:solidFill>
                <a:latin typeface="Times New Roman" panose="02020603050405020304" charset="0"/>
                <a:cs typeface="Times New Roman" panose="02020603050405020304" charset="0"/>
              </a:rPr>
              <a:t>Бал</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Ат</a:t>
            </a:r>
            <a:r>
              <a:rPr lang="en-US" altLang="ru-RU" sz="1800" dirty="0">
                <a:solidFill>
                  <a:schemeClr val="tx2">
                    <a:lumMod val="75000"/>
                  </a:schemeClr>
                </a:solidFill>
                <a:latin typeface="Times New Roman" panose="02020603050405020304" charset="0"/>
                <a:cs typeface="Times New Roman" panose="02020603050405020304" charset="0"/>
              </a:rPr>
              <a:t>-</a:t>
            </a:r>
            <a:r>
              <a:rPr lang="en-US" altLang="en-US" sz="1800" dirty="0">
                <a:solidFill>
                  <a:schemeClr val="tx2">
                    <a:lumMod val="75000"/>
                  </a:schemeClr>
                </a:solidFill>
                <a:latin typeface="Times New Roman" panose="02020603050405020304" charset="0"/>
                <a:cs typeface="Times New Roman" panose="02020603050405020304" charset="0"/>
              </a:rPr>
              <a:t>Башы</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Тоо</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балы</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	</a:t>
            </a:r>
            <a:r>
              <a:rPr lang="" altLang="en-US"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		</a:t>
            </a:r>
            <a:r>
              <a:rPr lang="en-US" altLang="ru-RU" sz="1800" dirty="0">
                <a:solidFill>
                  <a:schemeClr val="tx2">
                    <a:lumMod val="75000"/>
                  </a:schemeClr>
                </a:solidFill>
                <a:latin typeface="Times New Roman" panose="02020603050405020304" charset="0"/>
                <a:cs typeface="Times New Roman" panose="02020603050405020304" charset="0"/>
              </a:rPr>
              <a:t>2	</a:t>
            </a:r>
            <a:r>
              <a:rPr lang="en-US" altLang="en-US" sz="1800" dirty="0">
                <a:solidFill>
                  <a:schemeClr val="tx2">
                    <a:lumMod val="75000"/>
                  </a:schemeClr>
                </a:solidFill>
                <a:latin typeface="Times New Roman" panose="02020603050405020304" charset="0"/>
                <a:cs typeface="Times New Roman" panose="02020603050405020304" charset="0"/>
              </a:rPr>
              <a:t>Кымыз</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Ышталган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	</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	</a:t>
            </a:r>
            <a:r>
              <a:rPr lang="en-US" altLang="ru-RU" sz="1800" dirty="0">
                <a:solidFill>
                  <a:schemeClr val="tx2">
                    <a:lumMod val="75000"/>
                  </a:schemeClr>
                </a:solidFill>
                <a:latin typeface="Times New Roman" panose="02020603050405020304" charset="0"/>
                <a:cs typeface="Times New Roman" panose="02020603050405020304" charset="0"/>
              </a:rPr>
              <a:t>3	</a:t>
            </a:r>
            <a:r>
              <a:rPr lang="en-US" altLang="en-US" sz="1800" dirty="0">
                <a:solidFill>
                  <a:schemeClr val="tx2">
                    <a:lumMod val="75000"/>
                  </a:schemeClr>
                </a:solidFill>
                <a:latin typeface="Times New Roman" panose="02020603050405020304" charset="0"/>
                <a:cs typeface="Times New Roman" panose="02020603050405020304" charset="0"/>
              </a:rPr>
              <a:t>Бозо</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Кадимки</a:t>
            </a:r>
            <a:r>
              <a:rPr lang="en-US" altLang="ru-RU" sz="1800" dirty="0">
                <a:solidFill>
                  <a:schemeClr val="tx2">
                    <a:lumMod val="75000"/>
                  </a:schemeClr>
                </a:solidFill>
                <a:latin typeface="Times New Roman" panose="02020603050405020304" charset="0"/>
                <a:cs typeface="Times New Roman" panose="02020603050405020304" charset="0"/>
              </a:rPr>
              <a:t> 				-		</a:t>
            </a:r>
            <a:r>
              <a:rPr lang="en-US" altLang="en-US" sz="1800" dirty="0">
                <a:solidFill>
                  <a:schemeClr val="tx2">
                    <a:lumMod val="75000"/>
                  </a:schemeClr>
                </a:solidFill>
                <a:latin typeface="Times New Roman" panose="02020603050405020304" charset="0"/>
                <a:cs typeface="Times New Roman" panose="02020603050405020304" charset="0"/>
              </a:rPr>
              <a:t>4	Сыворотка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Сыр</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сары</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суусу</a:t>
            </a:r>
            <a:r>
              <a:rPr lang="en-US" altLang="ru-RU" sz="1800" dirty="0">
                <a:solidFill>
                  <a:schemeClr val="tx2">
                    <a:lumMod val="75000"/>
                  </a:schemeClr>
                </a:solidFill>
                <a:latin typeface="Times New Roman" panose="02020603050405020304" charset="0"/>
                <a:cs typeface="Times New Roman" panose="02020603050405020304" charset="0"/>
              </a:rPr>
              <a:t>		</a:t>
            </a:r>
            <a:endParaRPr lang="en-US" altLang="ru-RU" sz="1800" dirty="0">
              <a:solidFill>
                <a:schemeClr val="tx2">
                  <a:lumMod val="75000"/>
                </a:schemeClr>
              </a:solidFill>
              <a:latin typeface="Times New Roman" panose="02020603050405020304" charset="0"/>
              <a:cs typeface="Times New Roman" panose="02020603050405020304" charset="0"/>
            </a:endParaRPr>
          </a:p>
          <a:p>
            <a:pPr eaLnBrk="0" hangingPunct="0"/>
            <a:r>
              <a:rPr lang="en-US" altLang="en-US" sz="1800" dirty="0">
                <a:solidFill>
                  <a:schemeClr val="tx2">
                    <a:lumMod val="75000"/>
                  </a:schemeClr>
                </a:solidFill>
                <a:latin typeface="Times New Roman" panose="02020603050405020304" charset="0"/>
                <a:cs typeface="Times New Roman" panose="02020603050405020304" charset="0"/>
              </a:rPr>
              <a:t>Бал</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үлгүлөрү</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стерилдүү</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дистирленген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суу</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кошуу</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менен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суюлтулуп</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натыйжада</a:t>
            </a:r>
            <a:r>
              <a:rPr lang="en-US" altLang="ru-RU" sz="1800" dirty="0">
                <a:solidFill>
                  <a:schemeClr val="tx2">
                    <a:lumMod val="75000"/>
                  </a:schemeClr>
                </a:solidFill>
                <a:latin typeface="Times New Roman" panose="02020603050405020304" charset="0"/>
                <a:cs typeface="Times New Roman" panose="02020603050405020304" charset="0"/>
              </a:rPr>
              <a:t> 50%, 60%,80%  </a:t>
            </a:r>
            <a:r>
              <a:rPr lang="en-US" altLang="en-US" sz="1800" dirty="0">
                <a:solidFill>
                  <a:schemeClr val="tx2">
                    <a:lumMod val="75000"/>
                  </a:schemeClr>
                </a:solidFill>
                <a:latin typeface="Times New Roman" panose="02020603050405020304" charset="0"/>
                <a:cs typeface="Times New Roman" panose="02020603050405020304" charset="0"/>
              </a:rPr>
              <a:t>концентрациядагы</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бал</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эритмелери</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алынды</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Бардык</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үлгүлөр</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эксперимент</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башталганга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чейин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4°</a:t>
            </a:r>
            <a:r>
              <a:rPr lang="en-US" altLang="ru-RU" sz="1800" dirty="0">
                <a:solidFill>
                  <a:schemeClr val="tx2">
                    <a:lumMod val="75000"/>
                  </a:schemeClr>
                </a:solidFill>
                <a:latin typeface="Times New Roman" panose="02020603050405020304" charset="0"/>
                <a:cs typeface="Times New Roman" panose="02020603050405020304" charset="0"/>
              </a:rPr>
              <a:t>C </a:t>
            </a:r>
            <a:r>
              <a:rPr lang="en-US" altLang="en-US" sz="1800" dirty="0">
                <a:solidFill>
                  <a:schemeClr val="tx2">
                    <a:lumMod val="75000"/>
                  </a:schemeClr>
                </a:solidFill>
                <a:latin typeface="Times New Roman" panose="02020603050405020304" charset="0"/>
                <a:cs typeface="Times New Roman" panose="02020603050405020304" charset="0"/>
              </a:rPr>
              <a:t>муздаткычта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сакталды</a:t>
            </a:r>
            <a:r>
              <a:rPr lang="en-US" altLang="ru-RU" sz="1800" dirty="0">
                <a:solidFill>
                  <a:schemeClr val="tx2">
                    <a:lumMod val="75000"/>
                  </a:schemeClr>
                </a:solidFill>
                <a:latin typeface="Times New Roman" panose="02020603050405020304" charset="0"/>
                <a:cs typeface="Times New Roman" panose="02020603050405020304" charset="0"/>
              </a:rPr>
              <a:t>.</a:t>
            </a:r>
            <a:endParaRPr lang="en-US" altLang="ru-RU" sz="1800" dirty="0">
              <a:solidFill>
                <a:schemeClr val="tx2">
                  <a:lumMod val="75000"/>
                </a:schemeClr>
              </a:solidFill>
              <a:latin typeface="Times New Roman" panose="02020603050405020304" charset="0"/>
              <a:cs typeface="Times New Roman" panose="02020603050405020304" charset="0"/>
            </a:endParaRPr>
          </a:p>
          <a:p>
            <a:pPr eaLnBrk="0" hangingPunct="0"/>
            <a:endParaRPr lang="en-US" altLang="ru-RU" sz="1800" dirty="0">
              <a:solidFill>
                <a:schemeClr val="tx2">
                  <a:lumMod val="75000"/>
                </a:schemeClr>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312" y="476885"/>
            <a:ext cx="9768408" cy="1143000"/>
          </a:xfrm>
        </p:spPr>
        <p:txBody>
          <a:bodyPr/>
          <a:lstStyle/>
          <a:p>
            <a:r>
              <a:rPr altLang="en-US" b="1">
                <a:solidFill>
                  <a:schemeClr val="tx2">
                    <a:lumMod val="75000"/>
                  </a:schemeClr>
                </a:solidFill>
                <a:latin typeface="Times New Roman" panose="02020603050405020304" charset="0"/>
                <a:cs typeface="Times New Roman" panose="02020603050405020304" charset="0"/>
                <a:sym typeface="+mn-ea"/>
              </a:rPr>
              <a:t>Антибактери</a:t>
            </a:r>
            <a:r>
              <a:rPr lang="" altLang="en-US" b="1">
                <a:solidFill>
                  <a:schemeClr val="tx2">
                    <a:lumMod val="75000"/>
                  </a:schemeClr>
                </a:solidFill>
                <a:latin typeface="Times New Roman" panose="02020603050405020304" charset="0"/>
                <a:cs typeface="Times New Roman" panose="02020603050405020304" charset="0"/>
                <a:sym typeface="+mn-ea"/>
              </a:rPr>
              <a:t>а</a:t>
            </a:r>
            <a:r>
              <a:rPr altLang="en-US" b="1">
                <a:solidFill>
                  <a:schemeClr val="tx2">
                    <a:lumMod val="75000"/>
                  </a:schemeClr>
                </a:solidFill>
                <a:latin typeface="Times New Roman" panose="02020603050405020304" charset="0"/>
                <a:cs typeface="Times New Roman" panose="02020603050405020304" charset="0"/>
                <a:sym typeface="+mn-ea"/>
              </a:rPr>
              <a:t>л</a:t>
            </a:r>
            <a:r>
              <a:rPr lang="" altLang="en-US" b="1">
                <a:solidFill>
                  <a:schemeClr val="tx2">
                    <a:lumMod val="75000"/>
                  </a:schemeClr>
                </a:solidFill>
                <a:latin typeface="Times New Roman" panose="02020603050405020304" charset="0"/>
                <a:cs typeface="Times New Roman" panose="02020603050405020304" charset="0"/>
                <a:sym typeface="+mn-ea"/>
              </a:rPr>
              <a:t>д</a:t>
            </a:r>
            <a:r>
              <a:rPr altLang="en-US" b="1">
                <a:solidFill>
                  <a:schemeClr val="tx2">
                    <a:lumMod val="75000"/>
                  </a:schemeClr>
                </a:solidFill>
                <a:latin typeface="Times New Roman" panose="02020603050405020304" charset="0"/>
                <a:cs typeface="Times New Roman" panose="02020603050405020304" charset="0"/>
                <a:sym typeface="+mn-ea"/>
              </a:rPr>
              <a:t>ык</a:t>
            </a:r>
            <a:r>
              <a:rPr altLang="ru-RU" b="1">
                <a:solidFill>
                  <a:schemeClr val="tx2">
                    <a:lumMod val="75000"/>
                  </a:schemeClr>
                </a:solidFill>
                <a:latin typeface="Times New Roman" panose="02020603050405020304" charset="0"/>
                <a:cs typeface="Times New Roman" panose="02020603050405020304" charset="0"/>
                <a:sym typeface="+mn-ea"/>
              </a:rPr>
              <a:t> </a:t>
            </a:r>
            <a:r>
              <a:rPr altLang="en-US" b="1">
                <a:solidFill>
                  <a:schemeClr val="tx2">
                    <a:lumMod val="75000"/>
                  </a:schemeClr>
                </a:solidFill>
                <a:latin typeface="Times New Roman" panose="02020603050405020304" charset="0"/>
                <a:cs typeface="Times New Roman" panose="02020603050405020304" charset="0"/>
                <a:sym typeface="+mn-ea"/>
              </a:rPr>
              <a:t>касиеттерин</a:t>
            </a:r>
            <a:r>
              <a:rPr altLang="ru-RU" b="1">
                <a:solidFill>
                  <a:schemeClr val="tx2">
                    <a:lumMod val="75000"/>
                  </a:schemeClr>
                </a:solidFill>
                <a:latin typeface="Times New Roman" panose="02020603050405020304" charset="0"/>
                <a:cs typeface="Times New Roman" panose="02020603050405020304" charset="0"/>
                <a:sym typeface="+mn-ea"/>
              </a:rPr>
              <a:t> </a:t>
            </a:r>
            <a:r>
              <a:rPr altLang="en-US" b="1">
                <a:solidFill>
                  <a:schemeClr val="tx2">
                    <a:lumMod val="75000"/>
                  </a:schemeClr>
                </a:solidFill>
                <a:latin typeface="Times New Roman" panose="02020603050405020304" charset="0"/>
                <a:cs typeface="Times New Roman" panose="02020603050405020304" charset="0"/>
                <a:sym typeface="+mn-ea"/>
              </a:rPr>
              <a:t>изилдөө</a:t>
            </a:r>
            <a:r>
              <a:rPr altLang="ru-RU" b="1">
                <a:solidFill>
                  <a:schemeClr val="tx2">
                    <a:lumMod val="75000"/>
                  </a:schemeClr>
                </a:solidFill>
                <a:latin typeface="Times New Roman" panose="02020603050405020304" charset="0"/>
                <a:cs typeface="Times New Roman" panose="02020603050405020304" charset="0"/>
                <a:sym typeface="+mn-ea"/>
              </a:rPr>
              <a:t> </a:t>
            </a:r>
            <a:r>
              <a:rPr altLang="en-US" b="1">
                <a:solidFill>
                  <a:schemeClr val="tx2">
                    <a:lumMod val="75000"/>
                  </a:schemeClr>
                </a:solidFill>
                <a:latin typeface="Times New Roman" panose="02020603050405020304" charset="0"/>
                <a:cs typeface="Times New Roman" panose="02020603050405020304" charset="0"/>
                <a:sym typeface="+mn-ea"/>
              </a:rPr>
              <a:t>үчүн</a:t>
            </a:r>
            <a:r>
              <a:rPr altLang="ru-RU" b="1">
                <a:solidFill>
                  <a:schemeClr val="tx2">
                    <a:lumMod val="75000"/>
                  </a:schemeClr>
                </a:solidFill>
                <a:latin typeface="Times New Roman" panose="02020603050405020304" charset="0"/>
                <a:cs typeface="Times New Roman" panose="02020603050405020304" charset="0"/>
                <a:sym typeface="+mn-ea"/>
              </a:rPr>
              <a:t> </a:t>
            </a:r>
            <a:r>
              <a:rPr altLang="en-US" b="1">
                <a:solidFill>
                  <a:schemeClr val="tx2">
                    <a:lumMod val="75000"/>
                  </a:schemeClr>
                </a:solidFill>
                <a:latin typeface="Times New Roman" panose="02020603050405020304" charset="0"/>
                <a:cs typeface="Times New Roman" panose="02020603050405020304" charset="0"/>
                <a:sym typeface="+mn-ea"/>
              </a:rPr>
              <a:t>колдонулган</a:t>
            </a:r>
            <a:r>
              <a:rPr altLang="ru-RU" b="1">
                <a:solidFill>
                  <a:schemeClr val="tx2">
                    <a:lumMod val="75000"/>
                  </a:schemeClr>
                </a:solidFill>
                <a:latin typeface="Times New Roman" panose="02020603050405020304" charset="0"/>
                <a:cs typeface="Times New Roman" panose="02020603050405020304" charset="0"/>
                <a:sym typeface="+mn-ea"/>
              </a:rPr>
              <a:t> </a:t>
            </a:r>
            <a:r>
              <a:rPr altLang="en-US" b="1">
                <a:solidFill>
                  <a:schemeClr val="tx2">
                    <a:lumMod val="75000"/>
                  </a:schemeClr>
                </a:solidFill>
                <a:latin typeface="Times New Roman" panose="02020603050405020304" charset="0"/>
                <a:cs typeface="Times New Roman" panose="02020603050405020304" charset="0"/>
                <a:sym typeface="+mn-ea"/>
              </a:rPr>
              <a:t>бактерия</a:t>
            </a:r>
            <a:r>
              <a:rPr altLang="ru-RU" b="1">
                <a:solidFill>
                  <a:schemeClr val="tx2">
                    <a:lumMod val="75000"/>
                  </a:schemeClr>
                </a:solidFill>
                <a:latin typeface="Times New Roman" panose="02020603050405020304" charset="0"/>
                <a:cs typeface="Times New Roman" panose="02020603050405020304" charset="0"/>
                <a:sym typeface="+mn-ea"/>
              </a:rPr>
              <a:t> </a:t>
            </a:r>
            <a:r>
              <a:rPr altLang="en-US" b="1">
                <a:solidFill>
                  <a:schemeClr val="tx2">
                    <a:lumMod val="75000"/>
                  </a:schemeClr>
                </a:solidFill>
                <a:latin typeface="Times New Roman" panose="02020603050405020304" charset="0"/>
                <a:cs typeface="Times New Roman" panose="02020603050405020304" charset="0"/>
                <a:sym typeface="+mn-ea"/>
              </a:rPr>
              <a:t>штаммдары</a:t>
            </a:r>
            <a:endParaRPr lang="en-US" altLang="en-US" b="1">
              <a:solidFill>
                <a:schemeClr val="tx2">
                  <a:lumMod val="75000"/>
                </a:schemeClr>
              </a:solidFill>
              <a:latin typeface="Times New Roman" panose="02020603050405020304" charset="0"/>
              <a:cs typeface="Times New Roman" panose="02020603050405020304" charset="0"/>
              <a:sym typeface="+mn-ea"/>
            </a:endParaRPr>
          </a:p>
        </p:txBody>
      </p:sp>
      <p:sp>
        <p:nvSpPr>
          <p:cNvPr id="3" name="Content Placeholder 2"/>
          <p:cNvSpPr>
            <a:spLocks noGrp="1"/>
          </p:cNvSpPr>
          <p:nvPr>
            <p:ph idx="1"/>
          </p:nvPr>
        </p:nvSpPr>
        <p:spPr>
          <a:xfrm>
            <a:off x="911022" y="981075"/>
            <a:ext cx="9577064" cy="5001344"/>
          </a:xfrm>
        </p:spPr>
        <p:txBody>
          <a:bodyPr/>
          <a:lstStyle/>
          <a:p>
            <a:pPr eaLnBrk="0" hangingPunct="0"/>
            <a:endParaRPr lang="en-US" altLang="en-US" dirty="0"/>
          </a:p>
          <a:p>
            <a:pPr algn="just" eaLnBrk="0" hangingPunct="0"/>
            <a:r>
              <a:rPr lang="en-US" altLang="ru-RU" dirty="0"/>
              <a:t>    </a:t>
            </a:r>
            <a:r>
              <a:rPr lang="en-US" altLang="en-US" sz="1800" dirty="0">
                <a:solidFill>
                  <a:schemeClr val="tx2">
                    <a:lumMod val="75000"/>
                  </a:schemeClr>
                </a:solidFill>
                <a:latin typeface="Times New Roman" panose="02020603050405020304" charset="0"/>
                <a:cs typeface="Times New Roman" panose="02020603050405020304" charset="0"/>
              </a:rPr>
              <a:t>Кыргыз</a:t>
            </a:r>
            <a:r>
              <a:rPr lang="en-US" altLang="ru-RU" sz="1800" dirty="0">
                <a:solidFill>
                  <a:schemeClr val="tx2">
                    <a:lumMod val="75000"/>
                  </a:schemeClr>
                </a:solidFill>
                <a:latin typeface="Times New Roman" panose="02020603050405020304" charset="0"/>
                <a:cs typeface="Times New Roman" panose="02020603050405020304" charset="0"/>
              </a:rPr>
              <a:t>-</a:t>
            </a:r>
            <a:r>
              <a:rPr lang="en-US" altLang="en-US" sz="1800" dirty="0">
                <a:solidFill>
                  <a:schemeClr val="tx2">
                    <a:lumMod val="75000"/>
                  </a:schemeClr>
                </a:solidFill>
                <a:latin typeface="Times New Roman" panose="02020603050405020304" charset="0"/>
                <a:cs typeface="Times New Roman" panose="02020603050405020304" charset="0"/>
              </a:rPr>
              <a:t>Түрк</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Манас</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университетинин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Тамак</a:t>
            </a:r>
            <a:r>
              <a:rPr lang="en-US" altLang="ru-RU" sz="1800" dirty="0">
                <a:solidFill>
                  <a:schemeClr val="tx2">
                    <a:lumMod val="75000"/>
                  </a:schemeClr>
                </a:solidFill>
                <a:latin typeface="Times New Roman" panose="02020603050405020304" charset="0"/>
                <a:cs typeface="Times New Roman" panose="02020603050405020304" charset="0"/>
              </a:rPr>
              <a:t>-</a:t>
            </a:r>
            <a:r>
              <a:rPr lang="en-US" altLang="en-US" sz="1800" dirty="0">
                <a:solidFill>
                  <a:schemeClr val="tx2">
                    <a:lumMod val="75000"/>
                  </a:schemeClr>
                </a:solidFill>
                <a:latin typeface="Times New Roman" panose="02020603050405020304" charset="0"/>
                <a:cs typeface="Times New Roman" panose="02020603050405020304" charset="0"/>
              </a:rPr>
              <a:t>аш</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инженериясы</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кафедрасынын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тамак</a:t>
            </a:r>
            <a:r>
              <a:rPr lang="en-US" altLang="ru-RU" sz="1800" dirty="0">
                <a:solidFill>
                  <a:schemeClr val="tx2">
                    <a:lumMod val="75000"/>
                  </a:schemeClr>
                </a:solidFill>
                <a:latin typeface="Times New Roman" panose="02020603050405020304" charset="0"/>
                <a:cs typeface="Times New Roman" panose="02020603050405020304" charset="0"/>
              </a:rPr>
              <a:t>-</a:t>
            </a:r>
            <a:r>
              <a:rPr lang="en-US" altLang="en-US" sz="1800" dirty="0">
                <a:solidFill>
                  <a:schemeClr val="tx2">
                    <a:lumMod val="75000"/>
                  </a:schemeClr>
                </a:solidFill>
                <a:latin typeface="Times New Roman" panose="02020603050405020304" charset="0"/>
                <a:cs typeface="Times New Roman" panose="02020603050405020304" charset="0"/>
              </a:rPr>
              <a:t>аш</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микробиологиясы</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лабораториясында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колдонулган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тесттик</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бактериялар</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төмөнкүлөр</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болду</a:t>
            </a:r>
            <a:r>
              <a:rPr lang="en-US" altLang="ru-RU" sz="1800" dirty="0">
                <a:solidFill>
                  <a:schemeClr val="tx2">
                    <a:lumMod val="75000"/>
                  </a:schemeClr>
                </a:solidFill>
                <a:latin typeface="Times New Roman" panose="02020603050405020304" charset="0"/>
                <a:cs typeface="Times New Roman" panose="02020603050405020304" charset="0"/>
              </a:rPr>
              <a:t>:</a:t>
            </a:r>
            <a:r>
              <a:rPr lang="en-US" altLang="ru-RU" sz="1800" i="1" dirty="0">
                <a:solidFill>
                  <a:srgbClr val="FF0000"/>
                </a:solidFill>
                <a:latin typeface="Times New Roman" panose="02020603050405020304" charset="0"/>
                <a:cs typeface="Times New Roman" panose="02020603050405020304" charset="0"/>
              </a:rPr>
              <a:t> Staphylococcus aureus </a:t>
            </a:r>
            <a:r>
              <a:rPr lang="en-US" altLang="ru-RU" sz="1800" dirty="0">
                <a:solidFill>
                  <a:schemeClr val="tx2">
                    <a:lumMod val="75000"/>
                  </a:schemeClr>
                </a:solidFill>
                <a:latin typeface="Times New Roman" panose="02020603050405020304" charset="0"/>
                <a:cs typeface="Times New Roman" panose="02020603050405020304" charset="0"/>
              </a:rPr>
              <a:t>(29213), </a:t>
            </a:r>
            <a:r>
              <a:rPr lang="en-US" altLang="en-US" sz="1800" dirty="0">
                <a:solidFill>
                  <a:schemeClr val="tx2">
                    <a:lumMod val="75000"/>
                  </a:schemeClr>
                </a:solidFill>
                <a:latin typeface="Times New Roman" panose="02020603050405020304" charset="0"/>
                <a:cs typeface="Times New Roman" panose="02020603050405020304" charset="0"/>
              </a:rPr>
              <a:t>Бишкек</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шаарынын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Санитардык</a:t>
            </a:r>
            <a:r>
              <a:rPr lang="en-US" altLang="ru-RU" sz="1800" dirty="0">
                <a:solidFill>
                  <a:schemeClr val="tx2">
                    <a:lumMod val="75000"/>
                  </a:schemeClr>
                </a:solidFill>
                <a:latin typeface="Times New Roman" panose="02020603050405020304" charset="0"/>
                <a:cs typeface="Times New Roman" panose="02020603050405020304" charset="0"/>
              </a:rPr>
              <a:t>-</a:t>
            </a:r>
            <a:r>
              <a:rPr lang="en-US" altLang="en-US" sz="1800" dirty="0">
                <a:solidFill>
                  <a:schemeClr val="tx2">
                    <a:lumMod val="75000"/>
                  </a:schemeClr>
                </a:solidFill>
                <a:latin typeface="Times New Roman" panose="02020603050405020304" charset="0"/>
                <a:cs typeface="Times New Roman" panose="02020603050405020304" charset="0"/>
              </a:rPr>
              <a:t>эпидемиологиялык</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көзөмөл</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борборунан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алынган</a:t>
            </a:r>
            <a:r>
              <a:rPr lang="en-US" altLang="ru-RU" sz="1800" i="1" dirty="0">
                <a:solidFill>
                  <a:srgbClr val="FF0000"/>
                </a:solidFill>
                <a:latin typeface="Times New Roman" panose="02020603050405020304" charset="0"/>
                <a:cs typeface="Times New Roman" panose="02020603050405020304" charset="0"/>
              </a:rPr>
              <a:t> Shigella flexneri </a:t>
            </a:r>
            <a:r>
              <a:rPr lang="en-US" altLang="ru-RU" sz="1800" dirty="0">
                <a:solidFill>
                  <a:schemeClr val="tx2">
                    <a:lumMod val="75000"/>
                  </a:schemeClr>
                </a:solidFill>
                <a:latin typeface="Times New Roman" panose="02020603050405020304" charset="0"/>
                <a:cs typeface="Times New Roman" panose="02020603050405020304" charset="0"/>
              </a:rPr>
              <a:t>(6), </a:t>
            </a:r>
            <a:r>
              <a:rPr lang="en-US" altLang="en-US" sz="1800" dirty="0">
                <a:solidFill>
                  <a:schemeClr val="tx2">
                    <a:lumMod val="75000"/>
                  </a:schemeClr>
                </a:solidFill>
                <a:latin typeface="Times New Roman" panose="02020603050405020304" charset="0"/>
                <a:cs typeface="Times New Roman" panose="02020603050405020304" charset="0"/>
              </a:rPr>
              <a:t>жана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университетибиздин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Ветеринардык</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медицина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факультетинен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алынган</a:t>
            </a:r>
            <a:r>
              <a:rPr lang="en-US" altLang="ru-RU" sz="1800" i="1" dirty="0">
                <a:solidFill>
                  <a:srgbClr val="FF0000"/>
                </a:solidFill>
                <a:latin typeface="Times New Roman" panose="02020603050405020304" charset="0"/>
                <a:cs typeface="Times New Roman" panose="02020603050405020304" charset="0"/>
              </a:rPr>
              <a:t> Escherichia coli </a:t>
            </a:r>
            <a:r>
              <a:rPr lang="en-US" altLang="ru-RU" sz="1800" dirty="0">
                <a:solidFill>
                  <a:schemeClr val="tx2">
                    <a:lumMod val="75000"/>
                  </a:schemeClr>
                </a:solidFill>
                <a:latin typeface="Times New Roman" panose="02020603050405020304" charset="0"/>
                <a:cs typeface="Times New Roman" panose="02020603050405020304" charset="0"/>
              </a:rPr>
              <a:t>(ATCC 35218).</a:t>
            </a:r>
            <a:endParaRPr lang="en-US" altLang="ru-RU" sz="1800" dirty="0">
              <a:solidFill>
                <a:schemeClr val="tx2">
                  <a:lumMod val="75000"/>
                </a:schemeClr>
              </a:solidFill>
              <a:latin typeface="Times New Roman" panose="02020603050405020304" charset="0"/>
              <a:cs typeface="Times New Roman" panose="02020603050405020304" charset="0"/>
            </a:endParaRPr>
          </a:p>
          <a:p>
            <a:pPr algn="just" eaLnBrk="0" hangingPunct="0"/>
            <a:r>
              <a:rPr lang="en-US" altLang="en-US" sz="4000" dirty="0">
                <a:solidFill>
                  <a:schemeClr val="tx2">
                    <a:lumMod val="75000"/>
                  </a:schemeClr>
                </a:solidFill>
                <a:latin typeface="Times New Roman" panose="02020603050405020304" charset="0"/>
                <a:cs typeface="Times New Roman" panose="02020603050405020304" charset="0"/>
              </a:rPr>
              <a:t>Методдор</a:t>
            </a:r>
            <a:r>
              <a:rPr lang="en-US" altLang="ru-RU" sz="4000" dirty="0">
                <a:solidFill>
                  <a:schemeClr val="tx2">
                    <a:lumMod val="75000"/>
                  </a:schemeClr>
                </a:solidFill>
                <a:latin typeface="Times New Roman" panose="02020603050405020304" charset="0"/>
                <a:cs typeface="Times New Roman" panose="02020603050405020304" charset="0"/>
              </a:rPr>
              <a:t>	</a:t>
            </a:r>
            <a:endParaRPr lang="en-US" altLang="ru-RU" sz="1800" dirty="0">
              <a:solidFill>
                <a:schemeClr val="tx2">
                  <a:lumMod val="75000"/>
                </a:schemeClr>
              </a:solidFill>
              <a:latin typeface="Times New Roman" panose="02020603050405020304" charset="0"/>
              <a:cs typeface="Times New Roman" panose="02020603050405020304" charset="0"/>
            </a:endParaRPr>
          </a:p>
          <a:p>
            <a:pPr marL="0" indent="0" algn="just" eaLnBrk="0" hangingPunct="0">
              <a:buNone/>
            </a:pPr>
            <a:r>
              <a:rPr lang="en-US" altLang="ru-RU" sz="1800" b="1" dirty="0">
                <a:solidFill>
                  <a:schemeClr val="tx2">
                    <a:lumMod val="75000"/>
                  </a:schemeClr>
                </a:solidFill>
                <a:latin typeface="Times New Roman" panose="02020603050405020304" charset="0"/>
                <a:cs typeface="Times New Roman" panose="02020603050405020304" charset="0"/>
              </a:rPr>
              <a:t> </a:t>
            </a:r>
            <a:r>
              <a:rPr lang="en-US" altLang="en-US" sz="1800" b="1" dirty="0">
                <a:solidFill>
                  <a:schemeClr val="tx2">
                    <a:lumMod val="75000"/>
                  </a:schemeClr>
                </a:solidFill>
                <a:latin typeface="Times New Roman" panose="02020603050405020304" charset="0"/>
                <a:cs typeface="Times New Roman" panose="02020603050405020304" charset="0"/>
              </a:rPr>
              <a:t>       </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Антибактери</a:t>
            </a:r>
            <a:r>
              <a:rPr lang="" altLang="en-US" sz="1800" dirty="0">
                <a:solidFill>
                  <a:schemeClr val="tx2">
                    <a:lumMod val="75000"/>
                  </a:schemeClr>
                </a:solidFill>
                <a:latin typeface="Times New Roman" panose="02020603050405020304" charset="0"/>
                <a:cs typeface="Times New Roman" panose="02020603050405020304" charset="0"/>
              </a:rPr>
              <a:t>а</a:t>
            </a:r>
            <a:r>
              <a:rPr lang="en-US" altLang="en-US" sz="1800" dirty="0">
                <a:solidFill>
                  <a:schemeClr val="tx2">
                    <a:lumMod val="75000"/>
                  </a:schemeClr>
                </a:solidFill>
                <a:latin typeface="Times New Roman" panose="02020603050405020304" charset="0"/>
                <a:cs typeface="Times New Roman" panose="02020603050405020304" charset="0"/>
              </a:rPr>
              <a:t>лдык</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активдүүлүктү</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аныктоо</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үчүн</a:t>
            </a:r>
            <a:r>
              <a:rPr lang="" altLang="en-US" sz="1800" dirty="0">
                <a:solidFill>
                  <a:schemeClr val="tx2">
                    <a:lumMod val="75000"/>
                  </a:schemeClr>
                </a:solidFill>
                <a:latin typeface="Times New Roman" panose="02020603050405020304" charset="0"/>
                <a:cs typeface="Times New Roman" panose="02020603050405020304" charset="0"/>
              </a:rPr>
              <a:t> диффузиондук </a:t>
            </a:r>
            <a:r>
              <a:rPr lang="en-US" altLang="ru-RU" sz="1800" dirty="0">
                <a:solidFill>
                  <a:schemeClr val="tx2">
                    <a:lumMod val="75000"/>
                  </a:schemeClr>
                </a:solidFill>
                <a:latin typeface="Times New Roman" panose="02020603050405020304" charset="0"/>
                <a:cs typeface="Times New Roman" panose="02020603050405020304" charset="0"/>
              </a:rPr>
              <a:t> "</a:t>
            </a:r>
            <a:r>
              <a:rPr lang="" altLang="en-US" sz="1800" dirty="0">
                <a:solidFill>
                  <a:schemeClr val="tx2">
                    <a:lumMod val="75000"/>
                  </a:schemeClr>
                </a:solidFill>
                <a:latin typeface="Times New Roman" panose="02020603050405020304" charset="0"/>
                <a:cs typeface="Times New Roman" panose="02020603050405020304" charset="0"/>
              </a:rPr>
              <a:t>тешик</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ыкмасы</a:t>
            </a:r>
            <a:r>
              <a:rPr lang="en-US" altLang="ru-RU" sz="1800" dirty="0">
                <a:solidFill>
                  <a:schemeClr val="tx2">
                    <a:lumMod val="75000"/>
                  </a:schemeClr>
                </a:solidFill>
                <a:latin typeface="Times New Roman" panose="02020603050405020304" charset="0"/>
                <a:cs typeface="Times New Roman" panose="02020603050405020304" charset="0"/>
              </a:rPr>
              <a:t> (well diffusion assay)</a:t>
            </a:r>
            <a:endParaRPr lang="en-US" altLang="ru-RU" sz="1800" dirty="0">
              <a:solidFill>
                <a:schemeClr val="tx2">
                  <a:lumMod val="75000"/>
                </a:schemeClr>
              </a:solidFill>
              <a:latin typeface="Times New Roman" panose="02020603050405020304" charset="0"/>
              <a:cs typeface="Times New Roman" panose="02020603050405020304" charset="0"/>
            </a:endParaRPr>
          </a:p>
          <a:p>
            <a:pPr marL="0" indent="0" algn="just" eaLnBrk="0" hangingPunct="0">
              <a:buNone/>
            </a:pPr>
            <a:r>
              <a:rPr lang="en-US" altLang="ru-RU" sz="1800" dirty="0">
                <a:solidFill>
                  <a:schemeClr val="tx2">
                    <a:lumMod val="75000"/>
                  </a:schemeClr>
                </a:solidFill>
                <a:latin typeface="Times New Roman" panose="02020603050405020304" charset="0"/>
                <a:cs typeface="Times New Roman" panose="02020603050405020304" charset="0"/>
              </a:rPr>
              <a:t>       </a:t>
            </a:r>
            <a:r>
              <a:rPr lang="" altLang="en-US" sz="1800" dirty="0">
                <a:solidFill>
                  <a:schemeClr val="tx2">
                    <a:lumMod val="75000"/>
                  </a:schemeClr>
                </a:solidFill>
                <a:latin typeface="Times New Roman" panose="02020603050405020304" charset="0"/>
                <a:cs typeface="Times New Roman" panose="02020603050405020304" charset="0"/>
              </a:rPr>
              <a:t>Д</a:t>
            </a:r>
            <a:r>
              <a:rPr lang="en-US" altLang="en-US" sz="1800" dirty="0">
                <a:solidFill>
                  <a:schemeClr val="tx2">
                    <a:lumMod val="75000"/>
                  </a:schemeClr>
                </a:solidFill>
                <a:latin typeface="Times New Roman" panose="02020603050405020304" charset="0"/>
                <a:cs typeface="Times New Roman" panose="02020603050405020304" charset="0"/>
                <a:sym typeface="+mn-ea"/>
              </a:rPr>
              <a:t>иффузиондук </a:t>
            </a:r>
            <a:r>
              <a:rPr lang="en-US" altLang="ru-RU" sz="1800" dirty="0">
                <a:solidFill>
                  <a:schemeClr val="tx2">
                    <a:lumMod val="75000"/>
                  </a:schemeClr>
                </a:solidFill>
                <a:latin typeface="Times New Roman" panose="02020603050405020304" charset="0"/>
                <a:cs typeface="Times New Roman" panose="02020603050405020304" charset="0"/>
                <a:sym typeface="+mn-ea"/>
              </a:rPr>
              <a:t> </a:t>
            </a:r>
            <a:r>
              <a:rPr lang="en-US" altLang="en-US" sz="1800" dirty="0">
                <a:solidFill>
                  <a:schemeClr val="tx2">
                    <a:lumMod val="75000"/>
                  </a:schemeClr>
                </a:solidFill>
                <a:latin typeface="Times New Roman" panose="02020603050405020304" charset="0"/>
                <a:cs typeface="Times New Roman" panose="02020603050405020304" charset="0"/>
                <a:sym typeface="+mn-ea"/>
              </a:rPr>
              <a:t>тешик</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ыкмасында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үлгүлөрдүн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антибактериалдык</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эффективдүүлүгүн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аныктоо</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үчүн</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бактериаларга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азык</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чөйрө</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катары</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РСА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керектелет</a:t>
            </a:r>
            <a:r>
              <a:rPr lang="en-US" altLang="ru-RU" sz="1800" dirty="0">
                <a:solidFill>
                  <a:schemeClr val="tx2">
                    <a:lumMod val="75000"/>
                  </a:schemeClr>
                </a:solidFill>
                <a:latin typeface="Times New Roman" panose="02020603050405020304" charset="0"/>
                <a:cs typeface="Times New Roman" panose="02020603050405020304" charset="0"/>
              </a:rPr>
              <a:t>. Plate Count Agar (PCA) — </a:t>
            </a:r>
            <a:r>
              <a:rPr lang="en-US" altLang="en-US" sz="1800" dirty="0">
                <a:solidFill>
                  <a:schemeClr val="tx2">
                    <a:lumMod val="75000"/>
                  </a:schemeClr>
                </a:solidFill>
                <a:latin typeface="Times New Roman" panose="02020603050405020304" charset="0"/>
                <a:cs typeface="Times New Roman" panose="02020603050405020304" charset="0"/>
              </a:rPr>
              <a:t>бул</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микробиологияда</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кеңири</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колдонулуучу</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азыктык</a:t>
            </a:r>
            <a:r>
              <a:rPr lang="en-US" altLang="ru-RU" sz="1800" dirty="0">
                <a:solidFill>
                  <a:schemeClr val="tx2">
                    <a:lumMod val="75000"/>
                  </a:schemeClr>
                </a:solidFill>
                <a:latin typeface="Times New Roman" panose="02020603050405020304" charset="0"/>
                <a:cs typeface="Times New Roman" panose="02020603050405020304" charset="0"/>
              </a:rPr>
              <a:t> </a:t>
            </a:r>
            <a:r>
              <a:rPr lang="en-US" altLang="en-US" sz="1800" dirty="0">
                <a:solidFill>
                  <a:schemeClr val="tx2">
                    <a:lumMod val="75000"/>
                  </a:schemeClr>
                </a:solidFill>
                <a:latin typeface="Times New Roman" panose="02020603050405020304" charset="0"/>
                <a:cs typeface="Times New Roman" panose="02020603050405020304" charset="0"/>
              </a:rPr>
              <a:t>чөйрө</a:t>
            </a:r>
            <a:r>
              <a:rPr lang="en-US" altLang="ru-RU" sz="1800" dirty="0">
                <a:solidFill>
                  <a:schemeClr val="tx2">
                    <a:lumMod val="75000"/>
                  </a:schemeClr>
                </a:solidFill>
                <a:latin typeface="Times New Roman" panose="02020603050405020304" charset="0"/>
                <a:cs typeface="Times New Roman" panose="02020603050405020304" charset="0"/>
              </a:rPr>
              <a:t>.</a:t>
            </a:r>
            <a:r>
              <a:rPr lang="en-US" altLang="ru-RU" sz="1800" b="1" dirty="0">
                <a:solidFill>
                  <a:schemeClr val="tx2">
                    <a:lumMod val="75000"/>
                  </a:schemeClr>
                </a:solidFill>
                <a:latin typeface="Times New Roman" panose="02020603050405020304" charset="0"/>
                <a:cs typeface="Times New Roman" panose="02020603050405020304" charset="0"/>
              </a:rPr>
              <a:t> </a:t>
            </a:r>
            <a:endParaRPr lang="en-US" altLang="ru-RU" sz="1800" b="1" dirty="0">
              <a:solidFill>
                <a:schemeClr val="tx2">
                  <a:lumMod val="75000"/>
                </a:schemeClr>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1343457" y="476885"/>
            <a:ext cx="9768408" cy="1143000"/>
          </a:xfrm>
        </p:spPr>
        <p:txBody>
          <a:bodyPr/>
          <a:p>
            <a:r>
              <a:rPr lang="en-US" altLang="ru-RU" b="1">
                <a:solidFill>
                  <a:schemeClr val="tx2">
                    <a:lumMod val="75000"/>
                  </a:schemeClr>
                </a:solidFill>
                <a:latin typeface="Times New Roman" panose="02020603050405020304" charset="0"/>
                <a:cs typeface="Times New Roman" panose="02020603050405020304" charset="0"/>
              </a:rPr>
              <a:t>Иштин жүрүшү</a:t>
            </a:r>
            <a:endParaRPr lang="en-US" altLang="ru-RU" b="1">
              <a:solidFill>
                <a:schemeClr val="tx2">
                  <a:lumMod val="75000"/>
                </a:schemeClr>
              </a:solidFill>
              <a:latin typeface="Times New Roman" panose="02020603050405020304" charset="0"/>
              <a:cs typeface="Times New Roman" panose="02020603050405020304" charset="0"/>
            </a:endParaRPr>
          </a:p>
        </p:txBody>
      </p:sp>
      <p:sp>
        <p:nvSpPr>
          <p:cNvPr id="3" name="Замещающее содержимое 2"/>
          <p:cNvSpPr>
            <a:spLocks noGrp="1"/>
          </p:cNvSpPr>
          <p:nvPr>
            <p:ph idx="1"/>
          </p:nvPr>
        </p:nvSpPr>
        <p:spPr>
          <a:xfrm>
            <a:off x="983615" y="1352550"/>
            <a:ext cx="9603740" cy="5001260"/>
          </a:xfrm>
        </p:spPr>
        <p:txBody>
          <a:bodyPr/>
          <a:p>
            <a:pPr algn="just"/>
            <a:r>
              <a:rPr lang="en-US" altLang="ru-RU"/>
              <a:t> </a:t>
            </a:r>
            <a:r>
              <a:rPr lang="en-US" altLang="en-US"/>
              <a:t>     </a:t>
            </a:r>
            <a:r>
              <a:rPr lang="en-US" altLang="en-US" sz="1800">
                <a:solidFill>
                  <a:schemeClr val="tx2">
                    <a:lumMod val="75000"/>
                  </a:schemeClr>
                </a:solidFill>
                <a:latin typeface="Times New Roman" panose="02020603050405020304" charset="0"/>
                <a:cs typeface="Times New Roman" panose="02020603050405020304" charset="0"/>
              </a:rPr>
              <a:t>Асептикалык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шартта</a:t>
            </a:r>
            <a:r>
              <a:rPr lang="en-US" altLang="ru-RU" sz="1800">
                <a:solidFill>
                  <a:schemeClr val="tx2">
                    <a:lumMod val="75000"/>
                  </a:schemeClr>
                </a:solidFill>
                <a:latin typeface="Times New Roman" panose="02020603050405020304" charset="0"/>
                <a:cs typeface="Times New Roman" panose="02020603050405020304" charset="0"/>
              </a:rPr>
              <a:t> 0.1 </a:t>
            </a:r>
            <a:r>
              <a:rPr lang="en-US" altLang="en-US" sz="1800">
                <a:solidFill>
                  <a:schemeClr val="tx2">
                    <a:lumMod val="75000"/>
                  </a:schemeClr>
                </a:solidFill>
                <a:latin typeface="Times New Roman" panose="02020603050405020304" charset="0"/>
                <a:cs typeface="Times New Roman" panose="02020603050405020304" charset="0"/>
              </a:rPr>
              <a:t>мл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жаңы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өстүрүлгөн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бактериялык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суюктуктан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тыгыз</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азыктык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чөйрөсү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Петри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табакчаларына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себилет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Андан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кийин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бул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табакчалар</a:t>
            </a:r>
            <a:r>
              <a:rPr lang="en-US" altLang="ru-RU" sz="1800">
                <a:solidFill>
                  <a:schemeClr val="tx2">
                    <a:lumMod val="75000"/>
                  </a:schemeClr>
                </a:solidFill>
                <a:latin typeface="Times New Roman" panose="02020603050405020304" charset="0"/>
                <a:cs typeface="Times New Roman" panose="02020603050405020304" charset="0"/>
              </a:rPr>
              <a:t> 37</a:t>
            </a:r>
            <a:r>
              <a:rPr lang="en-US" altLang="en-US" sz="1800">
                <a:solidFill>
                  <a:schemeClr val="tx2">
                    <a:lumMod val="75000"/>
                  </a:schemeClr>
                </a:solidFill>
                <a:latin typeface="Times New Roman" panose="02020603050405020304" charset="0"/>
                <a:cs typeface="Times New Roman" panose="02020603050405020304" charset="0"/>
              </a:rPr>
              <a:t>°</a:t>
            </a:r>
            <a:r>
              <a:rPr lang="en-US" altLang="ru-RU" sz="1800">
                <a:solidFill>
                  <a:schemeClr val="tx2">
                    <a:lumMod val="75000"/>
                  </a:schemeClr>
                </a:solidFill>
                <a:latin typeface="Times New Roman" panose="02020603050405020304" charset="0"/>
                <a:cs typeface="Times New Roman" panose="02020603050405020304" charset="0"/>
              </a:rPr>
              <a:t>C </a:t>
            </a:r>
            <a:r>
              <a:rPr lang="en-US" altLang="en-US" sz="1800">
                <a:solidFill>
                  <a:schemeClr val="tx2">
                    <a:lumMod val="75000"/>
                  </a:schemeClr>
                </a:solidFill>
                <a:latin typeface="Times New Roman" panose="02020603050405020304" charset="0"/>
                <a:cs typeface="Times New Roman" panose="02020603050405020304" charset="0"/>
              </a:rPr>
              <a:t>температурада</a:t>
            </a:r>
            <a:r>
              <a:rPr lang="en-US" altLang="ru-RU" sz="1800">
                <a:solidFill>
                  <a:schemeClr val="tx2">
                    <a:lumMod val="75000"/>
                  </a:schemeClr>
                </a:solidFill>
                <a:latin typeface="Times New Roman" panose="02020603050405020304" charset="0"/>
                <a:cs typeface="Times New Roman" panose="02020603050405020304" charset="0"/>
              </a:rPr>
              <a:t> 20 </a:t>
            </a:r>
            <a:r>
              <a:rPr lang="en-US" altLang="en-US" sz="1800">
                <a:solidFill>
                  <a:schemeClr val="tx2">
                    <a:lumMod val="75000"/>
                  </a:schemeClr>
                </a:solidFill>
                <a:latin typeface="Times New Roman" panose="02020603050405020304" charset="0"/>
                <a:cs typeface="Times New Roman" panose="02020603050405020304" charset="0"/>
              </a:rPr>
              <a:t>мүнөткө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инкубацияланат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Инкубация</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бүткөндөн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кийин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бир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Петри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табакчасына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стерилдүү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пипетка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колдонуп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диаметри</a:t>
            </a:r>
            <a:r>
              <a:rPr lang="en-US" altLang="ru-RU" sz="1800">
                <a:solidFill>
                  <a:schemeClr val="tx2">
                    <a:lumMod val="75000"/>
                  </a:schemeClr>
                </a:solidFill>
                <a:latin typeface="Times New Roman" panose="02020603050405020304" charset="0"/>
                <a:cs typeface="Times New Roman" panose="02020603050405020304" charset="0"/>
              </a:rPr>
              <a:t> 6 </a:t>
            </a:r>
            <a:r>
              <a:rPr lang="en-US" altLang="en-US" sz="1800">
                <a:solidFill>
                  <a:schemeClr val="tx2">
                    <a:lumMod val="75000"/>
                  </a:schemeClr>
                </a:solidFill>
                <a:latin typeface="Times New Roman" panose="02020603050405020304" charset="0"/>
                <a:cs typeface="Times New Roman" panose="02020603050405020304" charset="0"/>
              </a:rPr>
              <a:t>мм</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болгон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тешик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кудукча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жасалат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Андан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соң</a:t>
            </a:r>
            <a:r>
              <a:rPr lang="en-US" altLang="ru-RU" sz="1800">
                <a:solidFill>
                  <a:schemeClr val="tx2">
                    <a:lumMod val="75000"/>
                  </a:schemeClr>
                </a:solidFill>
                <a:latin typeface="Times New Roman" panose="02020603050405020304" charset="0"/>
                <a:cs typeface="Times New Roman" panose="02020603050405020304" charset="0"/>
              </a:rPr>
              <a:t>, 50%,60%, 80% </a:t>
            </a:r>
            <a:r>
              <a:rPr lang="en-US" altLang="en-US" sz="1800">
                <a:solidFill>
                  <a:schemeClr val="tx2">
                    <a:lumMod val="75000"/>
                  </a:schemeClr>
                </a:solidFill>
                <a:latin typeface="Times New Roman" panose="02020603050405020304" charset="0"/>
                <a:cs typeface="Times New Roman" panose="02020603050405020304" charset="0"/>
              </a:rPr>
              <a:t>концентрациядагы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бир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үлгүсүнөн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кымыз</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бозо</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сыр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суусу</a:t>
            </a:r>
            <a:r>
              <a:rPr lang="en-US" altLang="ru-RU" sz="1800">
                <a:solidFill>
                  <a:schemeClr val="tx2">
                    <a:lumMod val="75000"/>
                  </a:schemeClr>
                </a:solidFill>
                <a:latin typeface="Times New Roman" panose="02020603050405020304" charset="0"/>
                <a:cs typeface="Times New Roman" panose="02020603050405020304" charset="0"/>
              </a:rPr>
              <a:t>  0.1 </a:t>
            </a:r>
            <a:r>
              <a:rPr lang="en-US" altLang="en-US" sz="1800">
                <a:solidFill>
                  <a:schemeClr val="tx2">
                    <a:lumMod val="75000"/>
                  </a:schemeClr>
                </a:solidFill>
                <a:latin typeface="Times New Roman" panose="02020603050405020304" charset="0"/>
                <a:cs typeface="Times New Roman" panose="02020603050405020304" charset="0"/>
              </a:rPr>
              <a:t>мл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өлчөмүндө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тешикке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куюлат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Петри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табакчалары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кайрадан</a:t>
            </a:r>
            <a:r>
              <a:rPr lang="en-US" altLang="ru-RU" sz="1800">
                <a:solidFill>
                  <a:schemeClr val="tx2">
                    <a:lumMod val="75000"/>
                  </a:schemeClr>
                </a:solidFill>
                <a:latin typeface="Times New Roman" panose="02020603050405020304" charset="0"/>
                <a:cs typeface="Times New Roman" panose="02020603050405020304" charset="0"/>
              </a:rPr>
              <a:t> 37</a:t>
            </a:r>
            <a:r>
              <a:rPr lang="en-US" altLang="en-US" sz="1800">
                <a:solidFill>
                  <a:schemeClr val="tx2">
                    <a:lumMod val="75000"/>
                  </a:schemeClr>
                </a:solidFill>
                <a:latin typeface="Times New Roman" panose="02020603050405020304" charset="0"/>
                <a:cs typeface="Times New Roman" panose="02020603050405020304" charset="0"/>
              </a:rPr>
              <a:t>°</a:t>
            </a:r>
            <a:r>
              <a:rPr lang="en-US" altLang="ru-RU" sz="1800">
                <a:solidFill>
                  <a:schemeClr val="tx2">
                    <a:lumMod val="75000"/>
                  </a:schemeClr>
                </a:solidFill>
                <a:latin typeface="Times New Roman" panose="02020603050405020304" charset="0"/>
                <a:cs typeface="Times New Roman" panose="02020603050405020304" charset="0"/>
              </a:rPr>
              <a:t>C </a:t>
            </a:r>
            <a:r>
              <a:rPr lang="en-US" altLang="en-US" sz="1800">
                <a:solidFill>
                  <a:schemeClr val="tx2">
                    <a:lumMod val="75000"/>
                  </a:schemeClr>
                </a:solidFill>
                <a:latin typeface="Times New Roman" panose="02020603050405020304" charset="0"/>
                <a:cs typeface="Times New Roman" panose="02020603050405020304" charset="0"/>
              </a:rPr>
              <a:t>температурадагы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инкубаторго</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салынып</a:t>
            </a:r>
            <a:r>
              <a:rPr lang="en-US" altLang="ru-RU" sz="1800">
                <a:solidFill>
                  <a:schemeClr val="tx2">
                    <a:lumMod val="75000"/>
                  </a:schemeClr>
                </a:solidFill>
                <a:latin typeface="Times New Roman" panose="02020603050405020304" charset="0"/>
                <a:cs typeface="Times New Roman" panose="02020603050405020304" charset="0"/>
              </a:rPr>
              <a:t>, 24 </a:t>
            </a:r>
            <a:r>
              <a:rPr lang="en-US" altLang="en-US" sz="1800">
                <a:solidFill>
                  <a:schemeClr val="tx2">
                    <a:lumMod val="75000"/>
                  </a:schemeClr>
                </a:solidFill>
                <a:latin typeface="Times New Roman" panose="02020603050405020304" charset="0"/>
                <a:cs typeface="Times New Roman" panose="02020603050405020304" charset="0"/>
              </a:rPr>
              <a:t>саатка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өстүрүлөт</a:t>
            </a:r>
            <a:r>
              <a:rPr lang="en-US" altLang="ru-RU" sz="1800">
                <a:solidFill>
                  <a:schemeClr val="tx2">
                    <a:lumMod val="75000"/>
                  </a:schemeClr>
                </a:solidFill>
                <a:latin typeface="Times New Roman" panose="02020603050405020304" charset="0"/>
                <a:cs typeface="Times New Roman" panose="02020603050405020304" charset="0"/>
              </a:rPr>
              <a:t>.</a:t>
            </a:r>
            <a:endParaRPr lang="en-US" altLang="ru-RU" sz="1800">
              <a:solidFill>
                <a:schemeClr val="tx2">
                  <a:lumMod val="75000"/>
                </a:schemeClr>
              </a:solidFill>
              <a:latin typeface="Times New Roman" panose="02020603050405020304" charset="0"/>
              <a:cs typeface="Times New Roman" panose="02020603050405020304" charset="0"/>
            </a:endParaRPr>
          </a:p>
          <a:p>
            <a:endParaRPr lang="en-US" altLang="ru-RU" sz="1800">
              <a:solidFill>
                <a:schemeClr val="tx2">
                  <a:lumMod val="75000"/>
                </a:schemeClr>
              </a:solidFill>
              <a:latin typeface="Times New Roman" panose="02020603050405020304" charset="0"/>
              <a:cs typeface="Times New Roman" panose="02020603050405020304" charset="0"/>
            </a:endParaRPr>
          </a:p>
        </p:txBody>
      </p:sp>
      <p:pic>
        <p:nvPicPr>
          <p:cNvPr id="4" name="Изображение 3" descr="WhatsApp Image 2025-04-20 at 13.26.27 (1)"/>
          <p:cNvPicPr>
            <a:picLocks noChangeAspect="1"/>
          </p:cNvPicPr>
          <p:nvPr/>
        </p:nvPicPr>
        <p:blipFill>
          <a:blip r:embed="rId1"/>
          <a:srcRect t="13263" b="17867"/>
          <a:stretch>
            <a:fillRect/>
          </a:stretch>
        </p:blipFill>
        <p:spPr>
          <a:xfrm>
            <a:off x="4295775" y="3761740"/>
            <a:ext cx="3078480" cy="2880360"/>
          </a:xfrm>
          <a:prstGeom prst="rect">
            <a:avLst/>
          </a:prstGeom>
        </p:spPr>
      </p:pic>
      <p:pic>
        <p:nvPicPr>
          <p:cNvPr id="5" name="Изображение 4" descr="WhatsApp Image 2025-04-20 at 13.26.27 (2)"/>
          <p:cNvPicPr>
            <a:picLocks noChangeAspect="1"/>
          </p:cNvPicPr>
          <p:nvPr/>
        </p:nvPicPr>
        <p:blipFill>
          <a:blip r:embed="rId2"/>
          <a:srcRect b="31004"/>
          <a:stretch>
            <a:fillRect/>
          </a:stretch>
        </p:blipFill>
        <p:spPr>
          <a:xfrm>
            <a:off x="7824470" y="3861435"/>
            <a:ext cx="2708910" cy="2492375"/>
          </a:xfrm>
          <a:prstGeom prst="rect">
            <a:avLst/>
          </a:prstGeom>
        </p:spPr>
      </p:pic>
      <p:pic>
        <p:nvPicPr>
          <p:cNvPr id="7" name="Изображение 6" descr="WhatsApp Image 2025-04-20 at 13.26.27"/>
          <p:cNvPicPr>
            <a:picLocks noChangeAspect="1"/>
          </p:cNvPicPr>
          <p:nvPr/>
        </p:nvPicPr>
        <p:blipFill>
          <a:blip r:embed="rId3"/>
          <a:srcRect t="26017" b="14051"/>
          <a:stretch>
            <a:fillRect/>
          </a:stretch>
        </p:blipFill>
        <p:spPr>
          <a:xfrm>
            <a:off x="551180" y="3861435"/>
            <a:ext cx="3243580" cy="25920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Metin kutusu 1"/>
          <p:cNvSpPr txBox="1">
            <a:spLocks noChangeArrowheads="1"/>
          </p:cNvSpPr>
          <p:nvPr/>
        </p:nvSpPr>
        <p:spPr bwMode="auto">
          <a:xfrm>
            <a:off x="616585" y="1608455"/>
            <a:ext cx="10808335"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2400">
                <a:solidFill>
                  <a:schemeClr val="tx1"/>
                </a:solidFill>
                <a:latin typeface="Arial Rounded MT Bold" panose="020F0704030504030204" pitchFamily="34" charset="0"/>
                <a:ea typeface="굴림" panose="020B0600000101010101" pitchFamily="34" charset="-127"/>
              </a:defRPr>
            </a:lvl1pPr>
            <a:lvl2pPr marL="742950" indent="-285750">
              <a:defRPr kumimoji="1" sz="2400">
                <a:solidFill>
                  <a:schemeClr val="tx1"/>
                </a:solidFill>
                <a:latin typeface="Arial Rounded MT Bold" panose="020F0704030504030204" pitchFamily="34" charset="0"/>
                <a:ea typeface="굴림" panose="020B0600000101010101" pitchFamily="34" charset="-127"/>
              </a:defRPr>
            </a:lvl2pPr>
            <a:lvl3pPr marL="1143000" indent="-228600">
              <a:defRPr kumimoji="1" sz="2400">
                <a:solidFill>
                  <a:schemeClr val="tx1"/>
                </a:solidFill>
                <a:latin typeface="Arial Rounded MT Bold" panose="020F0704030504030204" pitchFamily="34" charset="0"/>
                <a:ea typeface="굴림" panose="020B0600000101010101" pitchFamily="34" charset="-127"/>
              </a:defRPr>
            </a:lvl3pPr>
            <a:lvl4pPr marL="1600200" indent="-228600">
              <a:defRPr kumimoji="1" sz="2400">
                <a:solidFill>
                  <a:schemeClr val="tx1"/>
                </a:solidFill>
                <a:latin typeface="Arial Rounded MT Bold" panose="020F0704030504030204" pitchFamily="34" charset="0"/>
                <a:ea typeface="굴림" panose="020B0600000101010101" pitchFamily="34" charset="-127"/>
              </a:defRPr>
            </a:lvl4pPr>
            <a:lvl5pPr marL="2057400" indent="-228600">
              <a:defRPr kumimoji="1" sz="2400">
                <a:solidFill>
                  <a:schemeClr val="tx1"/>
                </a:solidFill>
                <a:latin typeface="Arial Rounded MT Bold" panose="020F0704030504030204"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9pPr>
          </a:lstStyle>
          <a:p>
            <a:pPr marL="0" algn="just"/>
            <a:r>
              <a:rPr lang="en-US" altLang="en-US" sz="2000" b="1" dirty="0">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 Бал</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үлгүлөрү</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дозаларга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жараша</a:t>
            </a:r>
            <a:r>
              <a:rPr lang="en-US" altLang="ru-RU" sz="2000" dirty="0">
                <a:solidFill>
                  <a:schemeClr val="tx2">
                    <a:lumMod val="75000"/>
                  </a:schemeClr>
                </a:solidFill>
                <a:latin typeface="Times New Roman" panose="02020603050405020304" charset="0"/>
                <a:cs typeface="Times New Roman" panose="02020603050405020304" charset="0"/>
              </a:rPr>
              <a:t> 60% </a:t>
            </a:r>
            <a:r>
              <a:rPr lang="en-US" altLang="en-US" sz="2000" dirty="0">
                <a:solidFill>
                  <a:schemeClr val="tx2">
                    <a:lumMod val="75000"/>
                  </a:schemeClr>
                </a:solidFill>
                <a:latin typeface="Times New Roman" panose="02020603050405020304" charset="0"/>
                <a:cs typeface="Times New Roman" panose="02020603050405020304" charset="0"/>
              </a:rPr>
              <a:t>жана</a:t>
            </a:r>
            <a:r>
              <a:rPr lang="en-US" altLang="ru-RU" sz="2000" dirty="0">
                <a:solidFill>
                  <a:schemeClr val="tx2">
                    <a:lumMod val="75000"/>
                  </a:schemeClr>
                </a:solidFill>
                <a:latin typeface="Times New Roman" panose="02020603050405020304" charset="0"/>
                <a:cs typeface="Times New Roman" panose="02020603050405020304" charset="0"/>
              </a:rPr>
              <a:t> 80% </a:t>
            </a:r>
            <a:r>
              <a:rPr lang="en-US" altLang="en-US" sz="2000" dirty="0">
                <a:solidFill>
                  <a:schemeClr val="tx2">
                    <a:lumMod val="75000"/>
                  </a:schemeClr>
                </a:solidFill>
                <a:latin typeface="Times New Roman" panose="02020603050405020304" charset="0"/>
                <a:cs typeface="Times New Roman" panose="02020603050405020304" charset="0"/>
              </a:rPr>
              <a:t>концентрациясында</a:t>
            </a:r>
            <a:r>
              <a:rPr lang="en-US" altLang="ru-RU" sz="2000" dirty="0">
                <a:solidFill>
                  <a:schemeClr val="tx2">
                    <a:lumMod val="75000"/>
                  </a:schemeClr>
                </a:solidFill>
                <a:latin typeface="Times New Roman" panose="02020603050405020304" charset="0"/>
                <a:cs typeface="Times New Roman" panose="02020603050405020304" charset="0"/>
              </a:rPr>
              <a:t> 1-1,2</a:t>
            </a:r>
            <a:r>
              <a:rPr lang="en-US" altLang="en-US" sz="2000" dirty="0">
                <a:solidFill>
                  <a:schemeClr val="tx2">
                    <a:lumMod val="75000"/>
                  </a:schemeClr>
                </a:solidFill>
                <a:latin typeface="Times New Roman" panose="02020603050405020304" charset="0"/>
                <a:cs typeface="Times New Roman" panose="02020603050405020304" charset="0"/>
              </a:rPr>
              <a:t>мм</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диаметрде</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бактерияларга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каршылык</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көрсөтүп</a:t>
            </a:r>
            <a:r>
              <a:rPr lang="en-US" altLang="ru-RU" sz="2000" dirty="0">
                <a:solidFill>
                  <a:schemeClr val="tx2">
                    <a:lumMod val="75000"/>
                  </a:schemeClr>
                </a:solidFill>
                <a:latin typeface="Times New Roman" panose="02020603050405020304" charset="0"/>
                <a:cs typeface="Times New Roman" panose="02020603050405020304" charset="0"/>
              </a:rPr>
              <a:t> 50% </a:t>
            </a:r>
            <a:r>
              <a:rPr lang="en-US" altLang="en-US" sz="2000" dirty="0">
                <a:solidFill>
                  <a:schemeClr val="tx2">
                    <a:lumMod val="75000"/>
                  </a:schemeClr>
                </a:solidFill>
                <a:latin typeface="Times New Roman" panose="02020603050405020304" charset="0"/>
                <a:cs typeface="Times New Roman" panose="02020603050405020304" charset="0"/>
              </a:rPr>
              <a:t>концентрацияга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караганда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жогорку </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антибактериалдык</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активдүүлүгүн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көрсөттү</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Ал</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эми</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бозо</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суусундугу</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ru-RU" sz="2000" i="1" dirty="0">
                <a:solidFill>
                  <a:schemeClr val="tx2">
                    <a:lumMod val="75000"/>
                  </a:schemeClr>
                </a:solidFill>
                <a:latin typeface="Times New Roman" panose="02020603050405020304" charset="0"/>
                <a:cs typeface="Times New Roman" panose="02020603050405020304" charset="0"/>
              </a:rPr>
              <a:t>Shigella flexneri, Escherich coli</a:t>
            </a:r>
            <a:r>
              <a:rPr lang="en-US" altLang="en-US" sz="2000" dirty="0">
                <a:solidFill>
                  <a:schemeClr val="tx2">
                    <a:lumMod val="75000"/>
                  </a:schemeClr>
                </a:solidFill>
                <a:latin typeface="Times New Roman" panose="02020603050405020304" charset="0"/>
                <a:cs typeface="Times New Roman" panose="02020603050405020304" charset="0"/>
              </a:rPr>
              <a:t> </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бактерияларына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орточо</a:t>
            </a:r>
            <a:r>
              <a:rPr lang="en-US" altLang="ru-RU" sz="2000" dirty="0">
                <a:solidFill>
                  <a:schemeClr val="tx2">
                    <a:lumMod val="75000"/>
                  </a:schemeClr>
                </a:solidFill>
                <a:latin typeface="Times New Roman" panose="02020603050405020304" charset="0"/>
                <a:cs typeface="Times New Roman" panose="02020603050405020304" charset="0"/>
              </a:rPr>
              <a:t> 1,4</a:t>
            </a:r>
            <a:r>
              <a:rPr lang="en-US" altLang="en-US" sz="2000" dirty="0">
                <a:solidFill>
                  <a:schemeClr val="tx2">
                    <a:lumMod val="75000"/>
                  </a:schemeClr>
                </a:solidFill>
                <a:latin typeface="Times New Roman" panose="02020603050405020304" charset="0"/>
                <a:cs typeface="Times New Roman" panose="02020603050405020304" charset="0"/>
              </a:rPr>
              <a:t>±</a:t>
            </a:r>
            <a:r>
              <a:rPr lang="en-US" altLang="ru-RU" sz="2000" dirty="0">
                <a:solidFill>
                  <a:schemeClr val="tx2">
                    <a:lumMod val="75000"/>
                  </a:schemeClr>
                </a:solidFill>
                <a:latin typeface="Times New Roman" panose="02020603050405020304" charset="0"/>
                <a:cs typeface="Times New Roman" panose="02020603050405020304" charset="0"/>
              </a:rPr>
              <a:t>0,2</a:t>
            </a:r>
            <a:r>
              <a:rPr lang="en-US" altLang="en-US" sz="2000" dirty="0">
                <a:solidFill>
                  <a:schemeClr val="tx2">
                    <a:lumMod val="75000"/>
                  </a:schemeClr>
                </a:solidFill>
                <a:latin typeface="Times New Roman" panose="02020603050405020304" charset="0"/>
                <a:cs typeface="Times New Roman" panose="02020603050405020304" charset="0"/>
              </a:rPr>
              <a:t>мм</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диаметрде</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кымыз</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ru-RU" sz="2000" i="1" dirty="0">
                <a:solidFill>
                  <a:schemeClr val="tx2">
                    <a:lumMod val="75000"/>
                  </a:schemeClr>
                </a:solidFill>
                <a:latin typeface="Times New Roman" panose="02020603050405020304" charset="0"/>
                <a:cs typeface="Times New Roman" panose="02020603050405020304" charset="0"/>
              </a:rPr>
              <a:t>Staphylococcus aureus, Shigella flexneri, Escherich coli</a:t>
            </a:r>
            <a:r>
              <a:rPr lang="en-US" altLang="en-US" sz="2000" i="1" dirty="0">
                <a:solidFill>
                  <a:schemeClr val="tx2">
                    <a:lumMod val="75000"/>
                  </a:schemeClr>
                </a:solidFill>
                <a:latin typeface="Times New Roman" panose="02020603050405020304" charset="0"/>
                <a:cs typeface="Times New Roman" panose="02020603050405020304" charset="0"/>
              </a:rPr>
              <a:t> б</a:t>
            </a:r>
            <a:r>
              <a:rPr lang="en-US" altLang="en-US" sz="2000" dirty="0">
                <a:solidFill>
                  <a:schemeClr val="tx2">
                    <a:lumMod val="75000"/>
                  </a:schemeClr>
                </a:solidFill>
                <a:latin typeface="Times New Roman" panose="02020603050405020304" charset="0"/>
                <a:cs typeface="Times New Roman" panose="02020603050405020304" charset="0"/>
              </a:rPr>
              <a:t>актериясын</a:t>
            </a:r>
            <a:r>
              <a:rPr lang="en-US" altLang="ru-RU" sz="2000" dirty="0">
                <a:solidFill>
                  <a:schemeClr val="tx2">
                    <a:lumMod val="75000"/>
                  </a:schemeClr>
                </a:solidFill>
                <a:latin typeface="Times New Roman" panose="02020603050405020304" charset="0"/>
                <a:cs typeface="Times New Roman" panose="02020603050405020304" charset="0"/>
              </a:rPr>
              <a:t> 1,2</a:t>
            </a:r>
            <a:r>
              <a:rPr lang="en-US" altLang="en-US" sz="2000" dirty="0">
                <a:solidFill>
                  <a:schemeClr val="tx2">
                    <a:lumMod val="75000"/>
                  </a:schemeClr>
                </a:solidFill>
                <a:latin typeface="Times New Roman" panose="02020603050405020304" charset="0"/>
                <a:cs typeface="Times New Roman" panose="02020603050405020304" charset="0"/>
              </a:rPr>
              <a:t>±</a:t>
            </a:r>
            <a:r>
              <a:rPr lang="en-US" altLang="ru-RU" sz="2000" dirty="0">
                <a:solidFill>
                  <a:schemeClr val="tx2">
                    <a:lumMod val="75000"/>
                  </a:schemeClr>
                </a:solidFill>
                <a:latin typeface="Times New Roman" panose="02020603050405020304" charset="0"/>
                <a:cs typeface="Times New Roman" panose="02020603050405020304" charset="0"/>
              </a:rPr>
              <a:t>0,3</a:t>
            </a:r>
            <a:r>
              <a:rPr lang="en-US" altLang="en-US" sz="2000" dirty="0">
                <a:solidFill>
                  <a:schemeClr val="tx2">
                    <a:lumMod val="75000"/>
                  </a:schemeClr>
                </a:solidFill>
                <a:latin typeface="Times New Roman" panose="02020603050405020304" charset="0"/>
                <a:cs typeface="Times New Roman" panose="02020603050405020304" charset="0"/>
              </a:rPr>
              <a:t>мм</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диаметрде</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ингибирлөөчү</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зона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байкалды</a:t>
            </a:r>
            <a:r>
              <a:rPr lang="en-US" altLang="ru-RU" sz="2000" dirty="0">
                <a:solidFill>
                  <a:schemeClr val="tx2">
                    <a:lumMod val="75000"/>
                  </a:schemeClr>
                </a:solidFill>
                <a:latin typeface="Times New Roman" panose="02020603050405020304" charset="0"/>
                <a:cs typeface="Times New Roman" panose="02020603050405020304" charset="0"/>
              </a:rPr>
              <a:t> </a:t>
            </a:r>
            <a:endParaRPr lang="en-US" altLang="ru-RU" sz="2000" dirty="0">
              <a:solidFill>
                <a:schemeClr val="tx2">
                  <a:lumMod val="75000"/>
                </a:schemeClr>
              </a:solidFill>
              <a:latin typeface="Times New Roman" panose="02020603050405020304" charset="0"/>
              <a:cs typeface="Times New Roman" panose="02020603050405020304" charset="0"/>
            </a:endParaRPr>
          </a:p>
        </p:txBody>
      </p:sp>
      <p:sp>
        <p:nvSpPr>
          <p:cNvPr id="3" name="Title 2"/>
          <p:cNvSpPr>
            <a:spLocks noGrp="1"/>
          </p:cNvSpPr>
          <p:nvPr>
            <p:ph type="title"/>
          </p:nvPr>
        </p:nvSpPr>
        <p:spPr>
          <a:xfrm>
            <a:off x="1343595" y="304800"/>
            <a:ext cx="9835579" cy="1143000"/>
          </a:xfrm>
        </p:spPr>
        <p:txBody>
          <a:bodyPr/>
          <a:lstStyle/>
          <a:p>
            <a:pPr algn="l"/>
            <a:r>
              <a:rPr lang="en-US" altLang="tr-TR" b="1" dirty="0" err="1" smtClean="0">
                <a:solidFill>
                  <a:schemeClr val="tx2">
                    <a:lumMod val="75000"/>
                  </a:schemeClr>
                </a:solidFill>
                <a:latin typeface="Times New Roman" panose="02020603050405020304" charset="0"/>
                <a:cs typeface="Times New Roman" panose="02020603050405020304" charset="0"/>
              </a:rPr>
              <a:t>Жыйынтык</a:t>
            </a:r>
            <a:endParaRPr lang="en-US" altLang="tr-TR" b="1" dirty="0" err="1" smtClean="0">
              <a:solidFill>
                <a:schemeClr val="tx2">
                  <a:lumMod val="75000"/>
                </a:schemeClr>
              </a:solidFill>
              <a:latin typeface="Times New Roman" panose="02020603050405020304" charset="0"/>
              <a:cs typeface="Times New Roman" panose="02020603050405020304" charset="0"/>
            </a:endParaRPr>
          </a:p>
        </p:txBody>
      </p:sp>
      <p:pic>
        <p:nvPicPr>
          <p:cNvPr id="9" name="Изображение 8" descr="WhatsApp Image 2025-04-20 at 13.27.27"/>
          <p:cNvPicPr>
            <a:picLocks noChangeAspect="1"/>
          </p:cNvPicPr>
          <p:nvPr/>
        </p:nvPicPr>
        <p:blipFill>
          <a:blip r:embed="rId1"/>
          <a:srcRect t="17454" b="23750"/>
          <a:stretch>
            <a:fillRect/>
          </a:stretch>
        </p:blipFill>
        <p:spPr>
          <a:xfrm>
            <a:off x="335280" y="3789045"/>
            <a:ext cx="3373120" cy="2644775"/>
          </a:xfrm>
          <a:prstGeom prst="rect">
            <a:avLst/>
          </a:prstGeom>
        </p:spPr>
      </p:pic>
      <p:pic>
        <p:nvPicPr>
          <p:cNvPr id="10" name="Изображение 9" descr="WhatsApp Image 2025-04-20 at 13.29.13 (1)"/>
          <p:cNvPicPr>
            <a:picLocks noChangeAspect="1"/>
          </p:cNvPicPr>
          <p:nvPr/>
        </p:nvPicPr>
        <p:blipFill>
          <a:blip r:embed="rId2"/>
          <a:srcRect t="21111" b="13250"/>
          <a:stretch>
            <a:fillRect/>
          </a:stretch>
        </p:blipFill>
        <p:spPr>
          <a:xfrm>
            <a:off x="3863975" y="3789045"/>
            <a:ext cx="2312670" cy="2024380"/>
          </a:xfrm>
          <a:prstGeom prst="rect">
            <a:avLst/>
          </a:prstGeom>
        </p:spPr>
      </p:pic>
      <p:pic>
        <p:nvPicPr>
          <p:cNvPr id="11" name="Изображение 10" descr="WhatsApp Image 2025-04-20 at 13.29.13"/>
          <p:cNvPicPr>
            <a:picLocks noChangeAspect="1"/>
          </p:cNvPicPr>
          <p:nvPr/>
        </p:nvPicPr>
        <p:blipFill>
          <a:blip r:embed="rId3"/>
          <a:srcRect t="16407" b="18500"/>
          <a:stretch>
            <a:fillRect/>
          </a:stretch>
        </p:blipFill>
        <p:spPr>
          <a:xfrm>
            <a:off x="6311900" y="4437380"/>
            <a:ext cx="2352675" cy="2042160"/>
          </a:xfrm>
          <a:prstGeom prst="rect">
            <a:avLst/>
          </a:prstGeom>
        </p:spPr>
      </p:pic>
      <p:pic>
        <p:nvPicPr>
          <p:cNvPr id="12" name="Изображение 11" descr="WhatsApp Image 2025-04-20 at 13.30.01"/>
          <p:cNvPicPr>
            <a:picLocks noChangeAspect="1"/>
          </p:cNvPicPr>
          <p:nvPr/>
        </p:nvPicPr>
        <p:blipFill>
          <a:blip r:embed="rId4"/>
          <a:srcRect l="10625" t="1704" r="16924" b="9046"/>
          <a:stretch>
            <a:fillRect/>
          </a:stretch>
        </p:blipFill>
        <p:spPr>
          <a:xfrm>
            <a:off x="8799830" y="3546475"/>
            <a:ext cx="2595245" cy="239839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Metin kutusu 1"/>
          <p:cNvSpPr txBox="1">
            <a:spLocks noChangeArrowheads="1"/>
          </p:cNvSpPr>
          <p:nvPr/>
        </p:nvSpPr>
        <p:spPr bwMode="auto">
          <a:xfrm>
            <a:off x="911225" y="1701165"/>
            <a:ext cx="980821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2400">
                <a:solidFill>
                  <a:schemeClr val="tx1"/>
                </a:solidFill>
                <a:latin typeface="Arial Rounded MT Bold" panose="020F0704030504030204" pitchFamily="34" charset="0"/>
                <a:ea typeface="굴림" panose="020B0600000101010101" pitchFamily="34" charset="-127"/>
              </a:defRPr>
            </a:lvl1pPr>
            <a:lvl2pPr marL="742950" indent="-285750">
              <a:defRPr kumimoji="1" sz="2400">
                <a:solidFill>
                  <a:schemeClr val="tx1"/>
                </a:solidFill>
                <a:latin typeface="Arial Rounded MT Bold" panose="020F0704030504030204" pitchFamily="34" charset="0"/>
                <a:ea typeface="굴림" panose="020B0600000101010101" pitchFamily="34" charset="-127"/>
              </a:defRPr>
            </a:lvl2pPr>
            <a:lvl3pPr marL="1143000" indent="-228600">
              <a:defRPr kumimoji="1" sz="2400">
                <a:solidFill>
                  <a:schemeClr val="tx1"/>
                </a:solidFill>
                <a:latin typeface="Arial Rounded MT Bold" panose="020F0704030504030204" pitchFamily="34" charset="0"/>
                <a:ea typeface="굴림" panose="020B0600000101010101" pitchFamily="34" charset="-127"/>
              </a:defRPr>
            </a:lvl3pPr>
            <a:lvl4pPr marL="1600200" indent="-228600">
              <a:defRPr kumimoji="1" sz="2400">
                <a:solidFill>
                  <a:schemeClr val="tx1"/>
                </a:solidFill>
                <a:latin typeface="Arial Rounded MT Bold" panose="020F0704030504030204" pitchFamily="34" charset="0"/>
                <a:ea typeface="굴림" panose="020B0600000101010101" pitchFamily="34" charset="-127"/>
              </a:defRPr>
            </a:lvl4pPr>
            <a:lvl5pPr marL="2057400" indent="-228600">
              <a:defRPr kumimoji="1" sz="2400">
                <a:solidFill>
                  <a:schemeClr val="tx1"/>
                </a:solidFill>
                <a:latin typeface="Arial Rounded MT Bold" panose="020F0704030504030204" pitchFamily="34" charset="0"/>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Arial Rounded MT Bold" panose="020F0704030504030204" pitchFamily="34" charset="0"/>
                <a:ea typeface="굴림" panose="020B0600000101010101" pitchFamily="34" charset="-127"/>
              </a:defRPr>
            </a:lvl9pPr>
          </a:lstStyle>
          <a:p>
            <a:pPr marL="0" indent="0" algn="just"/>
            <a:r>
              <a:rPr lang="en-US" altLang="ru-RU" sz="2000" dirty="0">
                <a:latin typeface="Andalus" panose="02020603050405020304" pitchFamily="18" charset="-78"/>
                <a:cs typeface="Andalus" panose="02020603050405020304" pitchFamily="18" charset="-78"/>
              </a:rPr>
              <a:t> </a:t>
            </a:r>
            <a:r>
              <a:rPr lang="en-US" altLang="en-US" sz="2000" dirty="0">
                <a:latin typeface="Andalus" panose="02020603050405020304" pitchFamily="18" charset="-78"/>
                <a:cs typeface="Andalus" panose="02020603050405020304" pitchFamily="18" charset="-78"/>
              </a:rPr>
              <a:t>                 </a:t>
            </a:r>
            <a:r>
              <a:rPr lang="en-US" altLang="en-US" sz="2000" dirty="0">
                <a:solidFill>
                  <a:schemeClr val="tx2">
                    <a:lumMod val="75000"/>
                  </a:schemeClr>
                </a:solidFill>
                <a:latin typeface="Andalus" panose="02020603050405020304" pitchFamily="18" charset="-78"/>
                <a:cs typeface="Andalus" panose="02020603050405020304" pitchFamily="18" charset="-78"/>
              </a:rPr>
              <a:t> </a:t>
            </a:r>
            <a:r>
              <a:rPr lang="en-US" altLang="en-US" sz="2000" dirty="0">
                <a:solidFill>
                  <a:schemeClr val="tx2">
                    <a:lumMod val="75000"/>
                  </a:schemeClr>
                </a:solidFill>
                <a:latin typeface="Times New Roman" panose="02020603050405020304" charset="0"/>
                <a:cs typeface="Times New Roman" panose="02020603050405020304" charset="0"/>
              </a:rPr>
              <a:t>Балда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камтылган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суутектин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перекиси</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жана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мүнөздөлбөгөн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протеиндүү</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кошулмалар</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негизги</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антибактериалдык</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агенттер</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катары</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белгилүү</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болуп</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ар</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түрдүү</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патогендик</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микроорганизмдерге</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каршы</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кеңири</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спектрдеги</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биологиялык</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активдүүлүк</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көрсөтөт</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Ал</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эми</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ачытылган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суусундуктарда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ачытуу</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процесси</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жүргөн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учурда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этил</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спиртинин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көлөмү</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өндүрүү</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ыкмасына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жараша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орточо</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эсеп</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менен</a:t>
            </a:r>
            <a:r>
              <a:rPr lang="en-US" altLang="ru-RU" sz="2000" dirty="0">
                <a:solidFill>
                  <a:schemeClr val="tx2">
                    <a:lumMod val="75000"/>
                  </a:schemeClr>
                </a:solidFill>
                <a:latin typeface="Times New Roman" panose="02020603050405020304" charset="0"/>
                <a:cs typeface="Times New Roman" panose="02020603050405020304" charset="0"/>
              </a:rPr>
              <a:t> 0,2 %</a:t>
            </a:r>
            <a:r>
              <a:rPr lang="en-US" altLang="en-US" sz="2000" dirty="0">
                <a:solidFill>
                  <a:schemeClr val="tx2">
                    <a:lumMod val="75000"/>
                  </a:schemeClr>
                </a:solidFill>
                <a:latin typeface="Times New Roman" panose="02020603050405020304" charset="0"/>
                <a:cs typeface="Times New Roman" panose="02020603050405020304" charset="0"/>
              </a:rPr>
              <a:t>дан</a:t>
            </a:r>
            <a:r>
              <a:rPr lang="en-US" altLang="ru-RU" sz="2000" dirty="0">
                <a:solidFill>
                  <a:schemeClr val="tx2">
                    <a:lumMod val="75000"/>
                  </a:schemeClr>
                </a:solidFill>
                <a:latin typeface="Times New Roman" panose="02020603050405020304" charset="0"/>
                <a:cs typeface="Times New Roman" panose="02020603050405020304" charset="0"/>
              </a:rPr>
              <a:t> 2,5 %</a:t>
            </a:r>
            <a:r>
              <a:rPr lang="en-US" altLang="en-US" sz="2000" dirty="0">
                <a:solidFill>
                  <a:schemeClr val="tx2">
                    <a:lumMod val="75000"/>
                  </a:schemeClr>
                </a:solidFill>
                <a:latin typeface="Times New Roman" panose="02020603050405020304" charset="0"/>
                <a:cs typeface="Times New Roman" panose="02020603050405020304" charset="0"/>
              </a:rPr>
              <a:t>га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чейин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кээде</a:t>
            </a:r>
            <a:r>
              <a:rPr lang="en-US" altLang="ru-RU" sz="2000" dirty="0">
                <a:solidFill>
                  <a:schemeClr val="tx2">
                    <a:lumMod val="75000"/>
                  </a:schemeClr>
                </a:solidFill>
                <a:latin typeface="Times New Roman" panose="02020603050405020304" charset="0"/>
                <a:cs typeface="Times New Roman" panose="02020603050405020304" charset="0"/>
              </a:rPr>
              <a:t> 3,5 %</a:t>
            </a:r>
            <a:r>
              <a:rPr lang="en-US" altLang="en-US" sz="2000" dirty="0">
                <a:solidFill>
                  <a:schemeClr val="tx2">
                    <a:lumMod val="75000"/>
                  </a:schemeClr>
                </a:solidFill>
                <a:latin typeface="Times New Roman" panose="02020603050405020304" charset="0"/>
                <a:cs typeface="Times New Roman" panose="02020603050405020304" charset="0"/>
              </a:rPr>
              <a:t>га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чейин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жетиши</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мүмкүн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Мындан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тышкары</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кымыз</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сыяктуу</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салттуу</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ачытылган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суусундуктарда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кездешүүчү</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ru-RU" sz="2000" i="1" dirty="0">
                <a:solidFill>
                  <a:schemeClr val="tx2">
                    <a:lumMod val="75000"/>
                  </a:schemeClr>
                </a:solidFill>
                <a:latin typeface="Times New Roman" panose="02020603050405020304" charset="0"/>
                <a:cs typeface="Times New Roman" panose="02020603050405020304" charset="0"/>
              </a:rPr>
              <a:t>Lactobacillus spp</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бактериялары</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патогендик</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жана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шарттуу</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патогендик</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микроорганизмдерге</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карата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жогорку</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антагонисттик</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активдүүлүккө</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ээ</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экендиги</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илимий</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изилдөөлөр</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менен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тастыкталган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Натыйжада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бал</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жана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ачытылган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суусундуктар</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антибактериалдык</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касиетке</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ээ</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болгон</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табигый</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азыктар</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катары</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каралып</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аларды</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түздөн</a:t>
            </a:r>
            <a:r>
              <a:rPr lang="en-US" altLang="ru-RU" sz="2000" dirty="0">
                <a:solidFill>
                  <a:schemeClr val="tx2">
                    <a:lumMod val="75000"/>
                  </a:schemeClr>
                </a:solidFill>
                <a:latin typeface="Times New Roman" panose="02020603050405020304" charset="0"/>
                <a:cs typeface="Times New Roman" panose="02020603050405020304" charset="0"/>
              </a:rPr>
              <a:t>-</a:t>
            </a:r>
            <a:r>
              <a:rPr lang="en-US" altLang="en-US" sz="2000" dirty="0">
                <a:solidFill>
                  <a:schemeClr val="tx2">
                    <a:lumMod val="75000"/>
                  </a:schemeClr>
                </a:solidFill>
                <a:latin typeface="Times New Roman" panose="02020603050405020304" charset="0"/>
                <a:cs typeface="Times New Roman" panose="02020603050405020304" charset="0"/>
              </a:rPr>
              <a:t>түз</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тамак</a:t>
            </a:r>
            <a:r>
              <a:rPr lang="en-US" altLang="ru-RU" sz="2000" dirty="0">
                <a:solidFill>
                  <a:schemeClr val="tx2">
                    <a:lumMod val="75000"/>
                  </a:schemeClr>
                </a:solidFill>
                <a:latin typeface="Times New Roman" panose="02020603050405020304" charset="0"/>
                <a:cs typeface="Times New Roman" panose="02020603050405020304" charset="0"/>
              </a:rPr>
              <a:t>-</a:t>
            </a:r>
            <a:r>
              <a:rPr lang="en-US" altLang="en-US" sz="2000" dirty="0">
                <a:solidFill>
                  <a:schemeClr val="tx2">
                    <a:lumMod val="75000"/>
                  </a:schemeClr>
                </a:solidFill>
                <a:latin typeface="Times New Roman" panose="02020603050405020304" charset="0"/>
                <a:cs typeface="Times New Roman" panose="02020603050405020304" charset="0"/>
              </a:rPr>
              <a:t>аш</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катары</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пайдалануу</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же</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функционалдык</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азыктарды</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иштеп</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чыгууда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биологиялык</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активдүү</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кошулмалар</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катары</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кошумча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ингредиент</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катары</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колдонуу</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максатка</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ылайыктуу</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болуп</a:t>
            </a:r>
            <a:r>
              <a:rPr lang="en-US" altLang="ru-RU" sz="2000" dirty="0">
                <a:solidFill>
                  <a:schemeClr val="tx2">
                    <a:lumMod val="75000"/>
                  </a:schemeClr>
                </a:solidFill>
                <a:latin typeface="Times New Roman" panose="02020603050405020304" charset="0"/>
                <a:cs typeface="Times New Roman" panose="02020603050405020304" charset="0"/>
              </a:rPr>
              <a:t> </a:t>
            </a:r>
            <a:r>
              <a:rPr lang="en-US" altLang="en-US" sz="2000" dirty="0">
                <a:solidFill>
                  <a:schemeClr val="tx2">
                    <a:lumMod val="75000"/>
                  </a:schemeClr>
                </a:solidFill>
                <a:latin typeface="Times New Roman" panose="02020603050405020304" charset="0"/>
                <a:cs typeface="Times New Roman" panose="02020603050405020304" charset="0"/>
              </a:rPr>
              <a:t>саналат</a:t>
            </a:r>
            <a:r>
              <a:rPr lang="en-US" altLang="ru-RU" sz="2000" dirty="0">
                <a:solidFill>
                  <a:schemeClr val="tx2">
                    <a:lumMod val="75000"/>
                  </a:schemeClr>
                </a:solidFill>
                <a:latin typeface="Times New Roman" panose="02020603050405020304" charset="0"/>
                <a:cs typeface="Times New Roman" panose="02020603050405020304" charset="0"/>
              </a:rPr>
              <a:t>.</a:t>
            </a:r>
            <a:endParaRPr lang="en-US" altLang="ru-RU" sz="2000" dirty="0">
              <a:solidFill>
                <a:schemeClr val="tx2">
                  <a:lumMod val="75000"/>
                </a:schemeClr>
              </a:solidFill>
              <a:latin typeface="Times New Roman" panose="02020603050405020304" charset="0"/>
              <a:cs typeface="Times New Roman" panose="02020603050405020304" charset="0"/>
            </a:endParaRPr>
          </a:p>
        </p:txBody>
      </p:sp>
      <p:sp>
        <p:nvSpPr>
          <p:cNvPr id="3" name="Title 2"/>
          <p:cNvSpPr>
            <a:spLocks noGrp="1"/>
          </p:cNvSpPr>
          <p:nvPr>
            <p:ph type="title"/>
          </p:nvPr>
        </p:nvSpPr>
        <p:spPr>
          <a:xfrm>
            <a:off x="2423730" y="621030"/>
            <a:ext cx="9835579" cy="1143000"/>
          </a:xfrm>
        </p:spPr>
        <p:txBody>
          <a:bodyPr/>
          <a:lstStyle/>
          <a:p>
            <a:pPr algn="l"/>
            <a:r>
              <a:rPr lang="en-US" altLang="en-US" b="1" dirty="0" smtClean="0">
                <a:solidFill>
                  <a:schemeClr val="tx2">
                    <a:lumMod val="75000"/>
                  </a:schemeClr>
                </a:solidFill>
                <a:latin typeface="Times New Roman" panose="02020603050405020304" charset="0"/>
                <a:cs typeface="Times New Roman" panose="02020603050405020304" charset="0"/>
              </a:rPr>
              <a:t>Сунуштар</a:t>
            </a:r>
            <a:endParaRPr lang="en-US" altLang="en-US" b="1" dirty="0" smtClean="0">
              <a:solidFill>
                <a:schemeClr val="tx2">
                  <a:lumMod val="75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640" y="2853055"/>
            <a:ext cx="9638665" cy="1029970"/>
          </a:xfrm>
        </p:spPr>
        <p:txBody>
          <a:bodyPr/>
          <a:lstStyle/>
          <a:p>
            <a:r>
              <a:rPr lang="" altLang="en-US" sz="4400" dirty="0" smtClean="0">
                <a:latin typeface="Times New Roman" panose="02020603050405020304" charset="0"/>
                <a:cs typeface="Times New Roman" panose="02020603050405020304" charset="0"/>
              </a:rPr>
              <a:t>КӨҢҮЛ БУРГАНЫҢЫЗДАРГА </a:t>
            </a:r>
            <a:br>
              <a:rPr lang="" altLang="en-US" sz="4400" dirty="0" smtClean="0">
                <a:latin typeface="Times New Roman" panose="02020603050405020304" charset="0"/>
                <a:cs typeface="Times New Roman" panose="02020603050405020304" charset="0"/>
              </a:rPr>
            </a:br>
            <a:r>
              <a:rPr lang="" altLang="en-US" sz="4400" dirty="0" smtClean="0">
                <a:latin typeface="Times New Roman" panose="02020603050405020304" charset="0"/>
                <a:cs typeface="Times New Roman" panose="02020603050405020304" charset="0"/>
              </a:rPr>
              <a:t>ЧОҢ </a:t>
            </a:r>
            <a:r>
              <a:rPr lang="en-US" altLang="en-US" sz="4400" dirty="0" smtClean="0">
                <a:latin typeface="Times New Roman" panose="02020603050405020304" charset="0"/>
                <a:cs typeface="Times New Roman" panose="02020603050405020304" charset="0"/>
              </a:rPr>
              <a:t>РАХМАТ!!!</a:t>
            </a:r>
            <a:endParaRPr lang="en-US" altLang="en-US" sz="4400" dirty="0" smtClean="0">
              <a:latin typeface="Times New Roman" panose="02020603050405020304" charset="0"/>
              <a:cs typeface="Times New Roman" panose="02020603050405020304" charset="0"/>
            </a:endParaRPr>
          </a:p>
        </p:txBody>
      </p:sp>
      <p:grpSp>
        <p:nvGrpSpPr>
          <p:cNvPr id="78" name="PptLabsAgenda_&amp;^@BeamShapeMainGroup_&amp;^@20241114145637405612"/>
          <p:cNvGrpSpPr/>
          <p:nvPr/>
        </p:nvGrpSpPr>
        <p:grpSpPr>
          <a:xfrm>
            <a:off x="-344406" y="190500"/>
            <a:ext cx="4332777" cy="6667500"/>
            <a:chOff x="-56751" y="-24765"/>
            <a:chExt cx="4332777" cy="6667500"/>
          </a:xfrm>
        </p:grpSpPr>
        <p:pic>
          <p:nvPicPr>
            <p:cNvPr id="81" name="Graphic 21">
              <a:hlinkClick r:id="" action="ppaction://hlinkshowjump?jump=nextslide"/>
            </p:cNvPr>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95586" y="5971011"/>
              <a:ext cx="360000" cy="350000"/>
            </a:xfrm>
            <a:prstGeom prst="rect">
              <a:avLst/>
            </a:prstGeom>
          </p:spPr>
        </p:pic>
        <p:sp>
          <p:nvSpPr>
            <p:cNvPr id="82" name="PptLabsAgenda_&amp;^@BeamShapeBackground_&amp;^@2020112014502751890"/>
            <p:cNvSpPr/>
            <p:nvPr/>
          </p:nvSpPr>
          <p:spPr bwMode="auto">
            <a:xfrm>
              <a:off x="1919605" y="-24765"/>
              <a:ext cx="2356421" cy="6667500"/>
            </a:xfrm>
            <a:prstGeom prst="rect">
              <a:avLst/>
            </a:prstGeom>
            <a:solidFill>
              <a:schemeClr val="accent4">
                <a:lumMod val="50000"/>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1" hangingPunct="1">
                <a:lnSpc>
                  <a:spcPct val="100000"/>
                </a:lnSpc>
                <a:spcBef>
                  <a:spcPct val="0"/>
                </a:spcBef>
                <a:spcAft>
                  <a:spcPct val="0"/>
                </a:spcAft>
                <a:buClrTx/>
                <a:buSzTx/>
                <a:buFontTx/>
                <a:buNone/>
              </a:pPr>
              <a:endParaRPr kumimoji="1" lang="en-US" sz="1100" b="0" i="0" u="none" strike="noStrike" cap="none" normalizeH="0" baseline="0" dirty="0" smtClean="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4" name="PptLabsAgenda_&amp;^@BeamShapeText_&amp;^@Results and Conclusion_7"/>
            <p:cNvSpPr txBox="1"/>
            <p:nvPr/>
          </p:nvSpPr>
          <p:spPr>
            <a:xfrm>
              <a:off x="-56751" y="4316449"/>
              <a:ext cx="309880" cy="414020"/>
            </a:xfrm>
            <a:prstGeom prst="rect">
              <a:avLst/>
            </a:prstGeom>
            <a:noFill/>
          </p:spPr>
          <p:txBody>
            <a:bodyPr vert="horz" wrap="none" rtlCol="0">
              <a:spAutoFit/>
            </a:bodyPr>
            <a:lstStyle/>
            <a:p>
              <a:pPr lvl="0">
                <a:lnSpc>
                  <a:spcPct val="150000"/>
                </a:lnSpc>
                <a:spcAft>
                  <a:spcPts val="1200"/>
                </a:spcAft>
              </a:pPr>
              <a:endParaRPr lang="en-US" sz="1400" b="1" dirty="0">
                <a:solidFill>
                  <a:prstClr val="white"/>
                </a:solidFill>
                <a:uFill>
                  <a:solidFill>
                    <a:prstClr val="white"/>
                  </a:solidFill>
                </a:uFill>
                <a:latin typeface="Arial Rounded MT Bold" panose="020F0704030504030204" pitchFamily="34" charset="0"/>
              </a:endParaRPr>
            </a:p>
          </p:txBody>
        </p:sp>
        <p:sp>
          <p:nvSpPr>
            <p:cNvPr id="85" name="PptLabsAgenda_&amp;^@BeamShapeText_&amp;^@Another Section_6"/>
            <p:cNvSpPr txBox="1"/>
            <p:nvPr/>
          </p:nvSpPr>
          <p:spPr>
            <a:xfrm>
              <a:off x="-56751" y="3894132"/>
              <a:ext cx="227330" cy="306705"/>
            </a:xfrm>
            <a:prstGeom prst="rect">
              <a:avLst/>
            </a:prstGeom>
            <a:noFill/>
          </p:spPr>
          <p:txBody>
            <a:bodyPr vert="horz" wrap="none" rtlCol="0">
              <a:spAutoFit/>
            </a:bodyPr>
            <a:lstStyle/>
            <a:p>
              <a:pPr lvl="0"/>
              <a:r>
                <a:rPr lang="en-US" sz="1400" smtClean="0">
                  <a:solidFill>
                    <a:prstClr val="black"/>
                  </a:solidFill>
                  <a:latin typeface="Arial Rounded MT Bold" panose="020F0704030504030204" pitchFamily="34" charset="0"/>
                </a:rPr>
                <a:t> </a:t>
              </a:r>
              <a:endParaRPr lang="en-US" sz="1400" dirty="0">
                <a:solidFill>
                  <a:prstClr val="black"/>
                </a:solidFill>
                <a:latin typeface="Arial Rounded MT Bold" panose="020F0704030504030204" pitchFamily="34" charset="0"/>
              </a:endParaRPr>
            </a:p>
          </p:txBody>
        </p:sp>
        <p:sp>
          <p:nvSpPr>
            <p:cNvPr id="86" name="PptLabsAgenda_&amp;^@BeamShapeText_&amp;^@Untitled Section_5"/>
            <p:cNvSpPr txBox="1"/>
            <p:nvPr/>
          </p:nvSpPr>
          <p:spPr>
            <a:xfrm>
              <a:off x="-56751" y="3471815"/>
              <a:ext cx="309880" cy="306705"/>
            </a:xfrm>
            <a:prstGeom prst="rect">
              <a:avLst/>
            </a:prstGeom>
            <a:noFill/>
          </p:spPr>
          <p:txBody>
            <a:bodyPr vert="horz" wrap="none" rtlCol="0">
              <a:spAutoFit/>
            </a:bodyPr>
            <a:lstStyle/>
            <a:p>
              <a:pPr lvl="0"/>
              <a:endParaRPr lang="en-US" sz="1400" dirty="0">
                <a:solidFill>
                  <a:prstClr val="black"/>
                </a:solidFill>
                <a:latin typeface="Arial Rounded MT Bold" panose="020F0704030504030204" pitchFamily="34" charset="0"/>
              </a:endParaRPr>
            </a:p>
          </p:txBody>
        </p:sp>
        <p:sp>
          <p:nvSpPr>
            <p:cNvPr id="87" name="PptLabsAgenda_&amp;^@BeamShapeText_&amp;^@Materials and Method_4"/>
            <p:cNvSpPr txBox="1"/>
            <p:nvPr/>
          </p:nvSpPr>
          <p:spPr>
            <a:xfrm>
              <a:off x="-56751" y="3049498"/>
              <a:ext cx="2340000" cy="306705"/>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endParaRPr lang="en-US" sz="1400" spc="0" dirty="0">
                <a:latin typeface="Arial Rounded MT Bold" panose="020F0704030504030204" pitchFamily="34" charset="0"/>
              </a:endParaRPr>
            </a:p>
          </p:txBody>
        </p:sp>
        <p:sp>
          <p:nvSpPr>
            <p:cNvPr id="89" name="PptLabsAgenda_&amp;^@BeamShapeText_&amp;^@Outline_2"/>
            <p:cNvSpPr txBox="1"/>
            <p:nvPr/>
          </p:nvSpPr>
          <p:spPr>
            <a:xfrm>
              <a:off x="-56751" y="2204864"/>
              <a:ext cx="2340000" cy="306705"/>
            </a:xfrm>
            <a:prstGeom prst="rect">
              <a:avLst/>
            </a:prstGeom>
            <a:noFill/>
          </p:spPr>
          <p:txBody>
            <a:bodyPr wrap="square" rtlCol="0">
              <a:spAutoFit/>
            </a:bodyPr>
            <a:lstStyle>
              <a:defPPr>
                <a:defRPr lang="ko-KR"/>
              </a:defPPr>
              <a:lvl1pPr algn="ctr">
                <a:defRPr sz="1100" spc="300">
                  <a:latin typeface="Open Sans" panose="020B0606030504020204" pitchFamily="34" charset="0"/>
                  <a:ea typeface="Open Sans" panose="020B0606030504020204" pitchFamily="34" charset="0"/>
                  <a:cs typeface="Open Sans" panose="020B0606030504020204" pitchFamily="34" charset="0"/>
                </a:defRPr>
              </a:lvl1pPr>
            </a:lstStyle>
            <a:p>
              <a:pPr algn="l"/>
              <a:endParaRPr lang="en-US" sz="1400" spc="0" dirty="0">
                <a:latin typeface="Arial Rounded MT Bold" panose="020F0704030504030204" pitchFamily="34" charset="0"/>
              </a:endParaRPr>
            </a:p>
          </p:txBody>
        </p:sp>
      </p:grpSp>
      <p:sp>
        <p:nvSpPr>
          <p:cNvPr id="17" name="Rectangle 16"/>
          <p:cNvSpPr/>
          <p:nvPr/>
        </p:nvSpPr>
        <p:spPr>
          <a:xfrm>
            <a:off x="1559324" y="764776"/>
            <a:ext cx="2448630" cy="584775"/>
          </a:xfrm>
          <a:prstGeom prst="rect">
            <a:avLst/>
          </a:prstGeom>
          <a:noFill/>
        </p:spPr>
        <p:txBody>
          <a:bodyPr wrap="square" lIns="91440" tIns="45720" rIns="91440" bIns="45720">
            <a:spAutoFit/>
          </a:bodyPr>
          <a:lstStyle/>
          <a:p>
            <a:pPr algn="ctr"/>
            <a:r>
              <a:rPr lang="tr-TR" sz="3200" b="1" cap="none" spc="50" dirty="0" smtClean="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3"/>
          <p:cNvSpPr txBox="1">
            <a:spLocks noChangeArrowheads="1"/>
          </p:cNvSpPr>
          <p:nvPr/>
        </p:nvSpPr>
        <p:spPr bwMode="auto">
          <a:xfrm>
            <a:off x="3911341" y="1810295"/>
            <a:ext cx="6808556"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800">
                <a:solidFill>
                  <a:srgbClr val="6C6A76"/>
                </a:solidFill>
                <a:latin typeface="Maiandra GD" panose="020E0502030308020204" pitchFamily="34" charset="0"/>
              </a:defRPr>
            </a:lvl1pPr>
            <a:lvl2pPr marL="742950" indent="-285750" latinLnBrk="1">
              <a:spcBef>
                <a:spcPct val="20000"/>
              </a:spcBef>
              <a:buChar char="•"/>
              <a:defRPr kumimoji="1" sz="2400">
                <a:solidFill>
                  <a:srgbClr val="6C6A76"/>
                </a:solidFill>
                <a:latin typeface="Maiandra GD" panose="020E0502030308020204" pitchFamily="34" charset="0"/>
              </a:defRPr>
            </a:lvl2pPr>
            <a:lvl3pPr marL="1143000" indent="-228600" latinLnBrk="1">
              <a:spcBef>
                <a:spcPct val="20000"/>
              </a:spcBef>
              <a:buChar char="•"/>
              <a:defRPr kumimoji="1" sz="2200">
                <a:solidFill>
                  <a:srgbClr val="6C6A76"/>
                </a:solidFill>
                <a:latin typeface="Maiandra GD" panose="020E0502030308020204" pitchFamily="34" charset="0"/>
              </a:defRPr>
            </a:lvl3pPr>
            <a:lvl4pPr marL="1600200" indent="-228600" latinLnBrk="1">
              <a:spcBef>
                <a:spcPct val="20000"/>
              </a:spcBef>
              <a:buChar char="•"/>
              <a:defRPr kumimoji="1" sz="2000">
                <a:solidFill>
                  <a:srgbClr val="6C6A76"/>
                </a:solidFill>
                <a:latin typeface="Maiandra GD" panose="020E0502030308020204" pitchFamily="34" charset="0"/>
              </a:defRPr>
            </a:lvl4pPr>
            <a:lvl5pPr marL="2057400" indent="-228600" latinLnBrk="1">
              <a:spcBef>
                <a:spcPct val="20000"/>
              </a:spcBef>
              <a:buChar char="•"/>
              <a:defRPr kumimoji="1">
                <a:solidFill>
                  <a:srgbClr val="6C6A76"/>
                </a:solidFill>
                <a:latin typeface="Maiandra GD" panose="020E0502030308020204"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anose="020E0502030308020204"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anose="020E0502030308020204"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anose="020E0502030308020204"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anose="020E0502030308020204" pitchFamily="34" charset="0"/>
              </a:defRPr>
            </a:lvl9pPr>
          </a:lstStyle>
          <a:p>
            <a:pPr marL="342900" indent="-342900" latinLnBrk="0">
              <a:lnSpc>
                <a:spcPct val="110000"/>
              </a:lnSpc>
              <a:spcBef>
                <a:spcPct val="50000"/>
              </a:spcBef>
              <a:buFont typeface="Wingdings" panose="05000000000000000000" pitchFamily="2" charset="2"/>
              <a:buChar char="Ø"/>
            </a:pPr>
            <a:r>
              <a:rPr lang="en-US" altLang="en-US" sz="2400" dirty="0">
                <a:solidFill>
                  <a:schemeClr val="tx2">
                    <a:lumMod val="75000"/>
                  </a:schemeClr>
                </a:solidFill>
                <a:latin typeface="Times New Roman" panose="02020603050405020304" charset="0"/>
                <a:cs typeface="Times New Roman" panose="02020603050405020304" charset="0"/>
              </a:rPr>
              <a:t>Киришүү</a:t>
            </a:r>
            <a:endParaRPr lang="en-US" altLang="en-US" sz="2400" dirty="0">
              <a:solidFill>
                <a:schemeClr val="tx2">
                  <a:lumMod val="75000"/>
                </a:schemeClr>
              </a:solidFill>
              <a:latin typeface="Times New Roman" panose="02020603050405020304" charset="0"/>
              <a:cs typeface="Times New Roman" panose="02020603050405020304" charset="0"/>
            </a:endParaRPr>
          </a:p>
          <a:p>
            <a:pPr marL="342900" indent="-342900" latinLnBrk="0">
              <a:lnSpc>
                <a:spcPct val="110000"/>
              </a:lnSpc>
              <a:spcBef>
                <a:spcPct val="50000"/>
              </a:spcBef>
              <a:buFont typeface="Wingdings" panose="05000000000000000000" pitchFamily="2" charset="2"/>
              <a:buChar char="Ø"/>
            </a:pPr>
            <a:r>
              <a:rPr lang="en-US" altLang="en-US" sz="2400">
                <a:solidFill>
                  <a:schemeClr val="tx2">
                    <a:lumMod val="75000"/>
                  </a:schemeClr>
                </a:solidFill>
                <a:latin typeface="Times New Roman" panose="02020603050405020304" charset="0"/>
                <a:cs typeface="Times New Roman" panose="02020603050405020304" charset="0"/>
                <a:sym typeface="+mn-ea"/>
              </a:rPr>
              <a:t>Антибактериалдык</a:t>
            </a:r>
            <a:r>
              <a:rPr lang="en-US" altLang="ru-RU" sz="2400">
                <a:solidFill>
                  <a:schemeClr val="tx2">
                    <a:lumMod val="75000"/>
                  </a:schemeClr>
                </a:solidFill>
                <a:latin typeface="Times New Roman" panose="02020603050405020304" charset="0"/>
                <a:cs typeface="Times New Roman" panose="02020603050405020304" charset="0"/>
                <a:sym typeface="+mn-ea"/>
              </a:rPr>
              <a:t> </a:t>
            </a:r>
            <a:r>
              <a:rPr lang="" altLang="en-US" sz="2400">
                <a:solidFill>
                  <a:schemeClr val="tx2">
                    <a:lumMod val="75000"/>
                  </a:schemeClr>
                </a:solidFill>
                <a:latin typeface="Times New Roman" panose="02020603050405020304" charset="0"/>
                <a:cs typeface="Times New Roman" panose="02020603050405020304" charset="0"/>
                <a:sym typeface="+mn-ea"/>
              </a:rPr>
              <a:t>касиетке ээ </a:t>
            </a:r>
            <a:r>
              <a:rPr lang="en-US" altLang="en-US" sz="2400">
                <a:solidFill>
                  <a:schemeClr val="tx2">
                    <a:lumMod val="75000"/>
                  </a:schemeClr>
                </a:solidFill>
                <a:latin typeface="Times New Roman" panose="02020603050405020304" charset="0"/>
                <a:cs typeface="Times New Roman" panose="02020603050405020304" charset="0"/>
                <a:sym typeface="+mn-ea"/>
              </a:rPr>
              <a:t>табигый</a:t>
            </a:r>
            <a:r>
              <a:rPr lang="en-US" altLang="ru-RU" sz="2400">
                <a:solidFill>
                  <a:schemeClr val="tx2">
                    <a:lumMod val="75000"/>
                  </a:schemeClr>
                </a:solidFill>
                <a:latin typeface="Times New Roman" panose="02020603050405020304" charset="0"/>
                <a:cs typeface="Times New Roman" panose="02020603050405020304" charset="0"/>
                <a:sym typeface="+mn-ea"/>
              </a:rPr>
              <a:t> </a:t>
            </a:r>
            <a:r>
              <a:rPr lang="en-US" altLang="en-US" sz="2400">
                <a:solidFill>
                  <a:schemeClr val="tx2">
                    <a:lumMod val="75000"/>
                  </a:schemeClr>
                </a:solidFill>
                <a:latin typeface="Times New Roman" panose="02020603050405020304" charset="0"/>
                <a:cs typeface="Times New Roman" panose="02020603050405020304" charset="0"/>
                <a:sym typeface="+mn-ea"/>
              </a:rPr>
              <a:t>азыктардын</a:t>
            </a:r>
            <a:r>
              <a:rPr lang="en-US" altLang="ru-RU" sz="2400">
                <a:solidFill>
                  <a:schemeClr val="tx2">
                    <a:lumMod val="75000"/>
                  </a:schemeClr>
                </a:solidFill>
                <a:latin typeface="Times New Roman" panose="02020603050405020304" charset="0"/>
                <a:cs typeface="Times New Roman" panose="02020603050405020304" charset="0"/>
                <a:sym typeface="+mn-ea"/>
              </a:rPr>
              <a:t> </a:t>
            </a:r>
            <a:r>
              <a:rPr lang="en-US" altLang="en-US" sz="2400">
                <a:solidFill>
                  <a:schemeClr val="tx2">
                    <a:lumMod val="75000"/>
                  </a:schemeClr>
                </a:solidFill>
                <a:latin typeface="Times New Roman" panose="02020603050405020304" charset="0"/>
                <a:cs typeface="Times New Roman" panose="02020603050405020304" charset="0"/>
                <a:sym typeface="+mn-ea"/>
              </a:rPr>
              <a:t>акыркы</a:t>
            </a:r>
            <a:r>
              <a:rPr lang="en-US" altLang="ru-RU" sz="2400">
                <a:solidFill>
                  <a:schemeClr val="tx2">
                    <a:lumMod val="75000"/>
                  </a:schemeClr>
                </a:solidFill>
                <a:latin typeface="Times New Roman" panose="02020603050405020304" charset="0"/>
                <a:cs typeface="Times New Roman" panose="02020603050405020304" charset="0"/>
                <a:sym typeface="+mn-ea"/>
              </a:rPr>
              <a:t> </a:t>
            </a:r>
            <a:r>
              <a:rPr lang="en-US" altLang="en-US" sz="2400">
                <a:solidFill>
                  <a:schemeClr val="tx2">
                    <a:lumMod val="75000"/>
                  </a:schemeClr>
                </a:solidFill>
                <a:latin typeface="Times New Roman" panose="02020603050405020304" charset="0"/>
                <a:cs typeface="Times New Roman" panose="02020603050405020304" charset="0"/>
                <a:sym typeface="+mn-ea"/>
              </a:rPr>
              <a:t>прогресси</a:t>
            </a:r>
            <a:endParaRPr lang="en-US" altLang="en-US" sz="2400">
              <a:solidFill>
                <a:schemeClr val="tx2">
                  <a:lumMod val="75000"/>
                </a:schemeClr>
              </a:solidFill>
              <a:latin typeface="Times New Roman" panose="02020603050405020304" charset="0"/>
              <a:cs typeface="Times New Roman" panose="02020603050405020304" charset="0"/>
              <a:sym typeface="+mn-ea"/>
            </a:endParaRPr>
          </a:p>
          <a:p>
            <a:pPr marL="342900" indent="-342900" latinLnBrk="0">
              <a:lnSpc>
                <a:spcPct val="110000"/>
              </a:lnSpc>
              <a:spcBef>
                <a:spcPct val="50000"/>
              </a:spcBef>
              <a:buFont typeface="Wingdings" panose="05000000000000000000" pitchFamily="2" charset="2"/>
              <a:buChar char="Ø"/>
            </a:pPr>
            <a:r>
              <a:rPr lang="en-US" altLang="en-US" sz="2400">
                <a:solidFill>
                  <a:schemeClr val="tx2">
                    <a:lumMod val="75000"/>
                  </a:schemeClr>
                </a:solidFill>
                <a:latin typeface="Times New Roman" panose="02020603050405020304" charset="0"/>
                <a:cs typeface="Times New Roman" panose="02020603050405020304" charset="0"/>
                <a:sym typeface="+mn-ea"/>
              </a:rPr>
              <a:t>Келечектеги</a:t>
            </a:r>
            <a:r>
              <a:rPr lang="en-US" altLang="ru-RU" sz="2400">
                <a:solidFill>
                  <a:schemeClr val="tx2">
                    <a:lumMod val="75000"/>
                  </a:schemeClr>
                </a:solidFill>
                <a:latin typeface="Times New Roman" panose="02020603050405020304" charset="0"/>
                <a:cs typeface="Times New Roman" panose="02020603050405020304" charset="0"/>
                <a:sym typeface="+mn-ea"/>
              </a:rPr>
              <a:t> </a:t>
            </a:r>
            <a:r>
              <a:rPr lang="en-US" altLang="en-US" sz="2400">
                <a:solidFill>
                  <a:schemeClr val="tx2">
                    <a:lumMod val="75000"/>
                  </a:schemeClr>
                </a:solidFill>
                <a:latin typeface="Times New Roman" panose="02020603050405020304" charset="0"/>
                <a:cs typeface="Times New Roman" panose="02020603050405020304" charset="0"/>
                <a:sym typeface="+mn-ea"/>
              </a:rPr>
              <a:t>антибиотиктердин</a:t>
            </a:r>
            <a:r>
              <a:rPr lang="en-US" altLang="ru-RU" sz="2400">
                <a:solidFill>
                  <a:schemeClr val="tx2">
                    <a:lumMod val="75000"/>
                  </a:schemeClr>
                </a:solidFill>
                <a:latin typeface="Times New Roman" panose="02020603050405020304" charset="0"/>
                <a:cs typeface="Times New Roman" panose="02020603050405020304" charset="0"/>
                <a:sym typeface="+mn-ea"/>
              </a:rPr>
              <a:t> </a:t>
            </a:r>
            <a:r>
              <a:rPr lang="en-US" altLang="en-US" sz="2400">
                <a:solidFill>
                  <a:schemeClr val="tx2">
                    <a:lumMod val="75000"/>
                  </a:schemeClr>
                </a:solidFill>
                <a:latin typeface="Times New Roman" panose="02020603050405020304" charset="0"/>
                <a:cs typeface="Times New Roman" panose="02020603050405020304" charset="0"/>
                <a:sym typeface="+mn-ea"/>
              </a:rPr>
              <a:t>талапкерлери</a:t>
            </a:r>
            <a:endParaRPr lang="en-US" altLang="en-US" sz="2400">
              <a:solidFill>
                <a:schemeClr val="tx2">
                  <a:lumMod val="75000"/>
                </a:schemeClr>
              </a:solidFill>
              <a:latin typeface="Times New Roman" panose="02020603050405020304" charset="0"/>
              <a:cs typeface="Times New Roman" panose="02020603050405020304" charset="0"/>
              <a:sym typeface="+mn-ea"/>
            </a:endParaRPr>
          </a:p>
          <a:p>
            <a:pPr marL="342900" indent="-342900" latinLnBrk="0">
              <a:lnSpc>
                <a:spcPct val="110000"/>
              </a:lnSpc>
              <a:spcBef>
                <a:spcPct val="50000"/>
              </a:spcBef>
              <a:buFont typeface="Wingdings" panose="05000000000000000000" pitchFamily="2" charset="2"/>
              <a:buChar char="Ø"/>
            </a:pPr>
            <a:r>
              <a:rPr lang="en-US" altLang="en-US" sz="2400" dirty="0">
                <a:solidFill>
                  <a:schemeClr val="tx2">
                    <a:lumMod val="75000"/>
                  </a:schemeClr>
                </a:solidFill>
                <a:latin typeface="Times New Roman" panose="02020603050405020304" charset="0"/>
                <a:cs typeface="Times New Roman" panose="02020603050405020304" charset="0"/>
                <a:sym typeface="+mn-ea"/>
              </a:rPr>
              <a:t>Антибактери</a:t>
            </a:r>
            <a:r>
              <a:rPr lang="" altLang="en-US" sz="2400" dirty="0">
                <a:solidFill>
                  <a:schemeClr val="tx2">
                    <a:lumMod val="75000"/>
                  </a:schemeClr>
                </a:solidFill>
                <a:latin typeface="Times New Roman" panose="02020603050405020304" charset="0"/>
                <a:cs typeface="Times New Roman" panose="02020603050405020304" charset="0"/>
                <a:sym typeface="+mn-ea"/>
              </a:rPr>
              <a:t>а</a:t>
            </a:r>
            <a:r>
              <a:rPr lang="en-US" altLang="en-US" sz="2400" dirty="0">
                <a:solidFill>
                  <a:schemeClr val="tx2">
                    <a:lumMod val="75000"/>
                  </a:schemeClr>
                </a:solidFill>
                <a:latin typeface="Times New Roman" panose="02020603050405020304" charset="0"/>
                <a:cs typeface="Times New Roman" panose="02020603050405020304" charset="0"/>
                <a:sym typeface="+mn-ea"/>
              </a:rPr>
              <a:t>лдык</a:t>
            </a:r>
            <a:r>
              <a:rPr lang="" altLang="en-US" sz="2400" dirty="0">
                <a:solidFill>
                  <a:schemeClr val="tx2">
                    <a:lumMod val="75000"/>
                  </a:schemeClr>
                </a:solidFill>
                <a:latin typeface="Times New Roman" panose="02020603050405020304" charset="0"/>
                <a:cs typeface="Times New Roman" panose="02020603050405020304" charset="0"/>
                <a:sym typeface="+mn-ea"/>
              </a:rPr>
              <a:t> касиетке ээ тамак-аш </a:t>
            </a:r>
            <a:r>
              <a:rPr lang="en-US" altLang="en-US" sz="2400" dirty="0">
                <a:solidFill>
                  <a:schemeClr val="tx2">
                    <a:lumMod val="75000"/>
                  </a:schemeClr>
                </a:solidFill>
                <a:latin typeface="Times New Roman" panose="02020603050405020304" charset="0"/>
                <a:cs typeface="Times New Roman" panose="02020603050405020304" charset="0"/>
                <a:sym typeface="+mn-ea"/>
              </a:rPr>
              <a:t> азыктар</a:t>
            </a:r>
            <a:r>
              <a:rPr lang="" altLang="en-US" sz="2400" dirty="0">
                <a:solidFill>
                  <a:schemeClr val="tx2">
                    <a:lumMod val="75000"/>
                  </a:schemeClr>
                </a:solidFill>
                <a:latin typeface="Times New Roman" panose="02020603050405020304" charset="0"/>
                <a:cs typeface="Times New Roman" panose="02020603050405020304" charset="0"/>
                <a:sym typeface="+mn-ea"/>
              </a:rPr>
              <a:t>ы</a:t>
            </a:r>
            <a:r>
              <a:rPr lang="en-US" altLang="en-US" sz="2400" dirty="0">
                <a:solidFill>
                  <a:schemeClr val="tx2">
                    <a:lumMod val="75000"/>
                  </a:schemeClr>
                </a:solidFill>
                <a:latin typeface="Times New Roman" panose="02020603050405020304" charset="0"/>
                <a:cs typeface="Times New Roman" panose="02020603050405020304" charset="0"/>
                <a:sym typeface="+mn-ea"/>
              </a:rPr>
              <a:t> жөнүндө маалымат</a:t>
            </a:r>
            <a:endParaRPr lang="en-US" altLang="en-US" sz="2400" dirty="0">
              <a:solidFill>
                <a:schemeClr val="tx2">
                  <a:lumMod val="75000"/>
                </a:schemeClr>
              </a:solidFill>
              <a:latin typeface="Times New Roman" panose="02020603050405020304" charset="0"/>
              <a:cs typeface="Times New Roman" panose="02020603050405020304" charset="0"/>
              <a:sym typeface="+mn-ea"/>
            </a:endParaRPr>
          </a:p>
          <a:p>
            <a:pPr marL="342900" indent="-342900" latinLnBrk="0">
              <a:lnSpc>
                <a:spcPct val="110000"/>
              </a:lnSpc>
              <a:spcBef>
                <a:spcPct val="50000"/>
              </a:spcBef>
              <a:buFont typeface="Wingdings" panose="05000000000000000000" pitchFamily="2" charset="2"/>
              <a:buChar char="Ø"/>
            </a:pPr>
            <a:r>
              <a:rPr lang="en-US" altLang="tr-TR" sz="2400" dirty="0" err="1" smtClean="0">
                <a:solidFill>
                  <a:schemeClr val="tx2">
                    <a:lumMod val="75000"/>
                  </a:schemeClr>
                </a:solidFill>
                <a:latin typeface="Times New Roman" panose="02020603050405020304" charset="0"/>
                <a:cs typeface="Times New Roman" panose="02020603050405020304" charset="0"/>
                <a:sym typeface="+mn-ea"/>
              </a:rPr>
              <a:t>Материал жана методдор</a:t>
            </a:r>
            <a:endParaRPr lang="en-US" altLang="tr-TR" sz="2400" dirty="0" err="1" smtClean="0">
              <a:solidFill>
                <a:schemeClr val="tx2">
                  <a:lumMod val="75000"/>
                </a:schemeClr>
              </a:solidFill>
              <a:latin typeface="Times New Roman" panose="02020603050405020304" charset="0"/>
              <a:cs typeface="Times New Roman" panose="02020603050405020304" charset="0"/>
              <a:sym typeface="+mn-ea"/>
            </a:endParaRPr>
          </a:p>
          <a:p>
            <a:pPr marL="342900" indent="-342900" latinLnBrk="0">
              <a:lnSpc>
                <a:spcPct val="110000"/>
              </a:lnSpc>
              <a:spcBef>
                <a:spcPct val="50000"/>
              </a:spcBef>
              <a:buFont typeface="Wingdings" panose="05000000000000000000" pitchFamily="2" charset="2"/>
              <a:buChar char="Ø"/>
            </a:pPr>
            <a:r>
              <a:rPr lang="en-US" altLang="en-US" sz="2400" dirty="0" err="1" smtClean="0">
                <a:solidFill>
                  <a:schemeClr val="tx2">
                    <a:lumMod val="75000"/>
                  </a:schemeClr>
                </a:solidFill>
                <a:latin typeface="Times New Roman" panose="02020603050405020304" charset="0"/>
                <a:cs typeface="Times New Roman" panose="02020603050405020304" charset="0"/>
                <a:sym typeface="+mn-ea"/>
              </a:rPr>
              <a:t>Жыйынтык жана сунуштар</a:t>
            </a:r>
            <a:endParaRPr lang="en-US" altLang="tr-TR" sz="2000" dirty="0">
              <a:solidFill>
                <a:schemeClr val="tx2">
                  <a:lumMod val="75000"/>
                </a:schemeClr>
              </a:solidFill>
            </a:endParaRPr>
          </a:p>
          <a:p>
            <a:pPr marL="342900" indent="-342900" latinLnBrk="0">
              <a:spcBef>
                <a:spcPct val="50000"/>
              </a:spcBef>
              <a:buFont typeface="Wingdings" panose="05000000000000000000" pitchFamily="2" charset="2"/>
              <a:buChar char="Ø"/>
            </a:pPr>
            <a:endParaRPr lang="en-US" altLang="en-US" sz="2000" b="1" dirty="0">
              <a:solidFill>
                <a:schemeClr val="tx2">
                  <a:lumMod val="75000"/>
                </a:schemeClr>
              </a:solidFill>
              <a:latin typeface="Times New Roman" panose="02020603050405020304" charset="0"/>
              <a:cs typeface="Times New Roman" panose="02020603050405020304" charset="0"/>
              <a:sym typeface="+mn-ea"/>
            </a:endParaRPr>
          </a:p>
          <a:p>
            <a:pPr marL="342900" indent="-342900" latinLnBrk="0">
              <a:spcBef>
                <a:spcPct val="50000"/>
              </a:spcBef>
              <a:buFont typeface="Wingdings" panose="05000000000000000000" pitchFamily="2" charset="2"/>
              <a:buChar char="Ø"/>
            </a:pPr>
            <a:endParaRPr lang="en-US" altLang="en-US" sz="2000" b="1" dirty="0">
              <a:solidFill>
                <a:schemeClr val="tx2">
                  <a:lumMod val="75000"/>
                </a:schemeClr>
              </a:solidFill>
              <a:latin typeface="Times New Roman" panose="02020603050405020304" charset="0"/>
              <a:cs typeface="Times New Roman" panose="02020603050405020304" charset="0"/>
              <a:sym typeface="+mn-ea"/>
            </a:endParaRPr>
          </a:p>
        </p:txBody>
      </p:sp>
      <p:sp>
        <p:nvSpPr>
          <p:cNvPr id="5" name="Title 4"/>
          <p:cNvSpPr>
            <a:spLocks noGrp="1"/>
          </p:cNvSpPr>
          <p:nvPr>
            <p:ph type="title"/>
          </p:nvPr>
        </p:nvSpPr>
        <p:spPr>
          <a:xfrm>
            <a:off x="3935665" y="667385"/>
            <a:ext cx="9835579" cy="1143000"/>
          </a:xfrm>
        </p:spPr>
        <p:txBody>
          <a:bodyPr/>
          <a:lstStyle/>
          <a:p>
            <a:pPr algn="l"/>
            <a:r>
              <a:rPr lang="en-US" altLang="en-US" sz="3600" b="1" dirty="0" smtClean="0">
                <a:solidFill>
                  <a:schemeClr val="tx2">
                    <a:lumMod val="75000"/>
                  </a:schemeClr>
                </a:solidFill>
                <a:latin typeface="Times New Roman" panose="02020603050405020304" charset="0"/>
                <a:cs typeface="Times New Roman" panose="02020603050405020304" charset="0"/>
              </a:rPr>
              <a:t>Мазмуну</a:t>
            </a:r>
            <a:endParaRPr lang="en-US" altLang="en-US" sz="3600" b="1" dirty="0" smtClean="0">
              <a:solidFill>
                <a:schemeClr val="tx2">
                  <a:lumMod val="75000"/>
                </a:schemeClr>
              </a:solidFill>
              <a:latin typeface="Times New Roman" panose="02020603050405020304" charset="0"/>
              <a:cs typeface="Times New Roman" panose="02020603050405020304" charset="0"/>
            </a:endParaRPr>
          </a:p>
        </p:txBody>
      </p:sp>
      <p:sp>
        <p:nvSpPr>
          <p:cNvPr id="23" name="Rectangle 22"/>
          <p:cNvSpPr/>
          <p:nvPr/>
        </p:nvSpPr>
        <p:spPr>
          <a:xfrm>
            <a:off x="191534" y="5938121"/>
            <a:ext cx="2448630" cy="584775"/>
          </a:xfrm>
          <a:prstGeom prst="rect">
            <a:avLst/>
          </a:prstGeom>
          <a:noFill/>
        </p:spPr>
        <p:txBody>
          <a:bodyPr wrap="square" lIns="91440" tIns="45720" rIns="91440" bIns="45720">
            <a:spAutoFit/>
          </a:bodyPr>
          <a:lstStyle/>
          <a:p>
            <a:pPr algn="ctr"/>
            <a:r>
              <a:rPr lang="tr-TR" sz="3200" b="1" cap="none" spc="50" dirty="0" smtClean="0">
                <a:ln w="0"/>
                <a:solidFill>
                  <a:schemeClr val="bg2"/>
                </a:solidFill>
                <a:effectLst>
                  <a:innerShdw blurRad="63500" dist="50800" dir="13500000">
                    <a:srgbClr val="000000">
                      <a:alpha val="50000"/>
                    </a:srgbClr>
                  </a:innerShdw>
                </a:effectLst>
              </a:rPr>
              <a:t>TURK2025</a:t>
            </a:r>
            <a:endParaRPr lang="en-US" sz="3200" b="1" cap="none" spc="50" dirty="0">
              <a:ln w="0"/>
              <a:solidFill>
                <a:schemeClr val="bg2"/>
              </a:solidFill>
              <a:effectLst>
                <a:innerShdw blurRad="63500" dist="50800" dir="13500000">
                  <a:srgbClr val="000000">
                    <a:alpha val="50000"/>
                  </a:srgbClr>
                </a:innerShdw>
              </a:effectLst>
            </a:endParaRPr>
          </a:p>
        </p:txBody>
      </p:sp>
      <p:sp>
        <p:nvSpPr>
          <p:cNvPr id="2" name="Текстовое поле 1"/>
          <p:cNvSpPr txBox="1"/>
          <p:nvPr/>
        </p:nvSpPr>
        <p:spPr>
          <a:xfrm>
            <a:off x="8481695" y="6522720"/>
            <a:ext cx="4064000" cy="460375"/>
          </a:xfrm>
          <a:prstGeom prst="rect">
            <a:avLst/>
          </a:prstGeom>
          <a:noFill/>
        </p:spPr>
        <p:txBody>
          <a:bodyPr wrap="square" rtlCol="0">
            <a:spAutoFit/>
          </a:bodyPr>
          <a:p>
            <a:endParaRPr lang="ru-RU" altLang="en-US"/>
          </a:p>
        </p:txBody>
      </p:sp>
      <p:pic>
        <p:nvPicPr>
          <p:cNvPr id="4" name="Изображение 3" descr="holest3-400x300"/>
          <p:cNvPicPr>
            <a:picLocks noChangeAspect="1"/>
          </p:cNvPicPr>
          <p:nvPr/>
        </p:nvPicPr>
        <p:blipFill>
          <a:blip r:embed="rId1"/>
          <a:stretch>
            <a:fillRect/>
          </a:stretch>
        </p:blipFill>
        <p:spPr>
          <a:xfrm>
            <a:off x="119380" y="2173605"/>
            <a:ext cx="3792220" cy="28441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1262380" y="2040890"/>
            <a:ext cx="983678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latinLnBrk="1">
              <a:spcBef>
                <a:spcPct val="20000"/>
              </a:spcBef>
              <a:buChar char="•"/>
              <a:defRPr kumimoji="1" sz="2800">
                <a:solidFill>
                  <a:srgbClr val="6C6A76"/>
                </a:solidFill>
                <a:latin typeface="Maiandra GD" panose="020E0502030308020204" pitchFamily="34" charset="0"/>
              </a:defRPr>
            </a:lvl1pPr>
            <a:lvl2pPr marL="742950" indent="-285750" latinLnBrk="1">
              <a:spcBef>
                <a:spcPct val="20000"/>
              </a:spcBef>
              <a:buChar char="•"/>
              <a:defRPr kumimoji="1" sz="2400">
                <a:solidFill>
                  <a:srgbClr val="6C6A76"/>
                </a:solidFill>
                <a:latin typeface="Maiandra GD" panose="020E0502030308020204" pitchFamily="34" charset="0"/>
              </a:defRPr>
            </a:lvl2pPr>
            <a:lvl3pPr marL="1143000" indent="-228600" latinLnBrk="1">
              <a:spcBef>
                <a:spcPct val="20000"/>
              </a:spcBef>
              <a:buChar char="•"/>
              <a:defRPr kumimoji="1" sz="2200">
                <a:solidFill>
                  <a:srgbClr val="6C6A76"/>
                </a:solidFill>
                <a:latin typeface="Maiandra GD" panose="020E0502030308020204" pitchFamily="34" charset="0"/>
              </a:defRPr>
            </a:lvl3pPr>
            <a:lvl4pPr marL="1600200" indent="-228600" latinLnBrk="1">
              <a:spcBef>
                <a:spcPct val="20000"/>
              </a:spcBef>
              <a:buChar char="•"/>
              <a:defRPr kumimoji="1" sz="2000">
                <a:solidFill>
                  <a:srgbClr val="6C6A76"/>
                </a:solidFill>
                <a:latin typeface="Maiandra GD" panose="020E0502030308020204" pitchFamily="34" charset="0"/>
              </a:defRPr>
            </a:lvl4pPr>
            <a:lvl5pPr marL="2057400" indent="-228600" latinLnBrk="1">
              <a:spcBef>
                <a:spcPct val="20000"/>
              </a:spcBef>
              <a:buChar char="•"/>
              <a:defRPr kumimoji="1">
                <a:solidFill>
                  <a:srgbClr val="6C6A76"/>
                </a:solidFill>
                <a:latin typeface="Maiandra GD" panose="020E0502030308020204" pitchFamily="34" charset="0"/>
              </a:defRPr>
            </a:lvl5pPr>
            <a:lvl6pPr marL="2514600" indent="-228600" eaLnBrk="0" fontAlgn="base" latinLnBrk="1" hangingPunct="0">
              <a:spcBef>
                <a:spcPct val="20000"/>
              </a:spcBef>
              <a:spcAft>
                <a:spcPct val="0"/>
              </a:spcAft>
              <a:buChar char="•"/>
              <a:defRPr kumimoji="1">
                <a:solidFill>
                  <a:srgbClr val="6C6A76"/>
                </a:solidFill>
                <a:latin typeface="Maiandra GD" panose="020E0502030308020204" pitchFamily="34" charset="0"/>
              </a:defRPr>
            </a:lvl6pPr>
            <a:lvl7pPr marL="2971800" indent="-228600" eaLnBrk="0" fontAlgn="base" latinLnBrk="1" hangingPunct="0">
              <a:spcBef>
                <a:spcPct val="20000"/>
              </a:spcBef>
              <a:spcAft>
                <a:spcPct val="0"/>
              </a:spcAft>
              <a:buChar char="•"/>
              <a:defRPr kumimoji="1">
                <a:solidFill>
                  <a:srgbClr val="6C6A76"/>
                </a:solidFill>
                <a:latin typeface="Maiandra GD" panose="020E0502030308020204" pitchFamily="34" charset="0"/>
              </a:defRPr>
            </a:lvl7pPr>
            <a:lvl8pPr marL="3429000" indent="-228600" eaLnBrk="0" fontAlgn="base" latinLnBrk="1" hangingPunct="0">
              <a:spcBef>
                <a:spcPct val="20000"/>
              </a:spcBef>
              <a:spcAft>
                <a:spcPct val="0"/>
              </a:spcAft>
              <a:buChar char="•"/>
              <a:defRPr kumimoji="1">
                <a:solidFill>
                  <a:srgbClr val="6C6A76"/>
                </a:solidFill>
                <a:latin typeface="Maiandra GD" panose="020E0502030308020204" pitchFamily="34" charset="0"/>
              </a:defRPr>
            </a:lvl8pPr>
            <a:lvl9pPr marL="3886200" indent="-228600" eaLnBrk="0" fontAlgn="base" latinLnBrk="1" hangingPunct="0">
              <a:spcBef>
                <a:spcPct val="20000"/>
              </a:spcBef>
              <a:spcAft>
                <a:spcPct val="0"/>
              </a:spcAft>
              <a:buChar char="•"/>
              <a:defRPr kumimoji="1">
                <a:solidFill>
                  <a:srgbClr val="6C6A76"/>
                </a:solidFill>
                <a:latin typeface="Maiandra GD" panose="020E0502030308020204" pitchFamily="34" charset="0"/>
              </a:defRPr>
            </a:lvl9pPr>
          </a:lstStyle>
          <a:p>
            <a:pPr algn="just" latinLnBrk="0">
              <a:buNone/>
            </a:pPr>
            <a:r>
              <a:rPr lang="en-US" altLang="en-US" sz="2000" b="1" dirty="0">
                <a:solidFill>
                  <a:srgbClr val="002060"/>
                </a:solidFill>
                <a:effectLst/>
                <a:latin typeface="Bahnschrift SemiLight SemiCondensed" panose="020B0502040204020203" charset="0"/>
                <a:cs typeface="Bahnschrift SemiLight SemiCondensed" panose="020B0502040204020203"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Жугуштуу</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ооруларды</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дарылоо</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үчүн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колдонулган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антимикробдук</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агенттер</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микробдордон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келип</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чыккан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коркунучтарды</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азайтат</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бирок</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туруктуу</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патогендик</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микроорганизмдердин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өнүгүшү</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жана</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алардын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жайылышы</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бара</a:t>
            </a:r>
            <a:r>
              <a:rPr lang="en-US" altLang="ru-RU" sz="2000" dirty="0">
                <a:solidFill>
                  <a:schemeClr val="tx2">
                    <a:lumMod val="50000"/>
                  </a:schemeClr>
                </a:solidFill>
                <a:effectLst/>
                <a:latin typeface="Times New Roman" panose="02020603050405020304" charset="0"/>
                <a:cs typeface="Times New Roman" panose="02020603050405020304" charset="0"/>
              </a:rPr>
              <a:t>-</a:t>
            </a:r>
            <a:r>
              <a:rPr lang="en-US" altLang="en-US" sz="2000" dirty="0">
                <a:solidFill>
                  <a:schemeClr val="tx2">
                    <a:lumMod val="50000"/>
                  </a:schemeClr>
                </a:solidFill>
                <a:effectLst/>
                <a:latin typeface="Times New Roman" panose="02020603050405020304" charset="0"/>
                <a:cs typeface="Times New Roman" panose="02020603050405020304" charset="0"/>
              </a:rPr>
              <a:t>бара</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бул</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агенттердин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натыйжалуулугун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төмөндөтөт</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Бүткүл</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дүйнө</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жүзү</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боюнча</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антибиотиктерди</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ашыкча</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колдонуу</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жугуштуу</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ооруларды</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жок</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кылууну</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абдан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кыйындатат</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Ошондуктан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кээ</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бир</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жаңы</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микробго</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каршы</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агенттерди</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издөө</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үчүн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окумуштуулар</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бактерияга</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каршы</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касиеттерин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көрсөткөн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табигый</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тамак</a:t>
            </a:r>
            <a:r>
              <a:rPr lang="en-US" altLang="ru-RU" sz="2000" dirty="0">
                <a:solidFill>
                  <a:schemeClr val="tx2">
                    <a:lumMod val="50000"/>
                  </a:schemeClr>
                </a:solidFill>
                <a:effectLst/>
                <a:latin typeface="Times New Roman" panose="02020603050405020304" charset="0"/>
                <a:cs typeface="Times New Roman" panose="02020603050405020304" charset="0"/>
              </a:rPr>
              <a:t>-</a:t>
            </a:r>
            <a:r>
              <a:rPr lang="en-US" altLang="en-US" sz="2000" dirty="0">
                <a:solidFill>
                  <a:schemeClr val="tx2">
                    <a:lumMod val="50000"/>
                  </a:schemeClr>
                </a:solidFill>
                <a:effectLst/>
                <a:latin typeface="Times New Roman" panose="02020603050405020304" charset="0"/>
                <a:cs typeface="Times New Roman" panose="02020603050405020304" charset="0"/>
              </a:rPr>
              <a:t>аш</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азыктарын</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изилдөөгө</a:t>
            </a:r>
            <a:r>
              <a:rPr lang="en-US" altLang="ru-RU" sz="2000" dirty="0">
                <a:solidFill>
                  <a:schemeClr val="tx2">
                    <a:lumMod val="50000"/>
                  </a:schemeClr>
                </a:solidFill>
                <a:effectLst/>
                <a:latin typeface="Times New Roman" panose="02020603050405020304" charset="0"/>
                <a:cs typeface="Times New Roman" panose="02020603050405020304" charset="0"/>
              </a:rPr>
              <a:t> </a:t>
            </a:r>
            <a:r>
              <a:rPr lang="en-US" altLang="en-US" sz="2000" dirty="0">
                <a:solidFill>
                  <a:schemeClr val="tx2">
                    <a:lumMod val="50000"/>
                  </a:schemeClr>
                </a:solidFill>
                <a:effectLst/>
                <a:latin typeface="Times New Roman" panose="02020603050405020304" charset="0"/>
                <a:cs typeface="Times New Roman" panose="02020603050405020304" charset="0"/>
              </a:rPr>
              <a:t>ынтызар.</a:t>
            </a:r>
            <a:endParaRPr lang="en-US" altLang="en-US" sz="2000" dirty="0">
              <a:solidFill>
                <a:schemeClr val="tx2">
                  <a:lumMod val="50000"/>
                </a:schemeClr>
              </a:solidFill>
              <a:effectLst/>
              <a:latin typeface="Times New Roman" panose="02020603050405020304" charset="0"/>
              <a:cs typeface="Times New Roman" panose="02020603050405020304" charset="0"/>
            </a:endParaRPr>
          </a:p>
        </p:txBody>
      </p:sp>
      <p:sp>
        <p:nvSpPr>
          <p:cNvPr id="4" name="Title 3"/>
          <p:cNvSpPr>
            <a:spLocks noGrp="1"/>
          </p:cNvSpPr>
          <p:nvPr>
            <p:ph type="title"/>
          </p:nvPr>
        </p:nvSpPr>
        <p:spPr>
          <a:xfrm>
            <a:off x="1559495" y="765175"/>
            <a:ext cx="9835579" cy="1143000"/>
          </a:xfrm>
        </p:spPr>
        <p:txBody>
          <a:bodyPr/>
          <a:lstStyle/>
          <a:p>
            <a:pPr algn="l"/>
            <a:r>
              <a:rPr lang="" altLang="tr-TR" b="1" dirty="0" err="1" smtClean="0">
                <a:solidFill>
                  <a:schemeClr val="tx2">
                    <a:lumMod val="50000"/>
                  </a:schemeClr>
                </a:solidFill>
                <a:latin typeface="Times New Roman" panose="02020603050405020304" charset="0"/>
                <a:cs typeface="Times New Roman" panose="02020603050405020304" charset="0"/>
              </a:rPr>
              <a:t>Киришүү</a:t>
            </a:r>
            <a:endParaRPr lang="" altLang="tr-TR" b="1" dirty="0" err="1" smtClean="0">
              <a:solidFill>
                <a:schemeClr val="tx2">
                  <a:lumMod val="50000"/>
                </a:schemeClr>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1055167" y="836930"/>
            <a:ext cx="9768408" cy="1143000"/>
          </a:xfrm>
        </p:spPr>
        <p:txBody>
          <a:bodyPr/>
          <a:p>
            <a:r>
              <a:rPr lang="en-US" altLang="en-US" b="1">
                <a:solidFill>
                  <a:schemeClr val="tx2">
                    <a:lumMod val="75000"/>
                  </a:schemeClr>
                </a:solidFill>
                <a:latin typeface="Times New Roman" panose="02020603050405020304" charset="0"/>
                <a:cs typeface="Times New Roman" panose="02020603050405020304" charset="0"/>
              </a:rPr>
              <a:t>Антибактериалдык</a:t>
            </a:r>
            <a:r>
              <a:rPr lang="en-US" altLang="ru-RU" b="1">
                <a:solidFill>
                  <a:schemeClr val="tx2">
                    <a:lumMod val="75000"/>
                  </a:schemeClr>
                </a:solidFill>
                <a:latin typeface="Times New Roman" panose="02020603050405020304" charset="0"/>
                <a:cs typeface="Times New Roman" panose="02020603050405020304" charset="0"/>
              </a:rPr>
              <a:t> </a:t>
            </a:r>
            <a:r>
              <a:rPr lang="" altLang="en-US" b="1">
                <a:solidFill>
                  <a:schemeClr val="tx2">
                    <a:lumMod val="75000"/>
                  </a:schemeClr>
                </a:solidFill>
                <a:latin typeface="Times New Roman" panose="02020603050405020304" charset="0"/>
                <a:cs typeface="Times New Roman" panose="02020603050405020304" charset="0"/>
              </a:rPr>
              <a:t>касиетке ээ </a:t>
            </a:r>
            <a:r>
              <a:rPr lang="en-US" altLang="en-US" b="1">
                <a:solidFill>
                  <a:schemeClr val="tx2">
                    <a:lumMod val="75000"/>
                  </a:schemeClr>
                </a:solidFill>
                <a:latin typeface="Times New Roman" panose="02020603050405020304" charset="0"/>
                <a:cs typeface="Times New Roman" panose="02020603050405020304" charset="0"/>
              </a:rPr>
              <a:t>табигый</a:t>
            </a:r>
            <a:r>
              <a:rPr lang="en-US" altLang="ru-RU" b="1">
                <a:solidFill>
                  <a:schemeClr val="tx2">
                    <a:lumMod val="75000"/>
                  </a:schemeClr>
                </a:solidFill>
                <a:latin typeface="Times New Roman" panose="02020603050405020304" charset="0"/>
                <a:cs typeface="Times New Roman" panose="02020603050405020304" charset="0"/>
              </a:rPr>
              <a:t> </a:t>
            </a:r>
            <a:r>
              <a:rPr lang="en-US" altLang="en-US" b="1">
                <a:solidFill>
                  <a:schemeClr val="tx2">
                    <a:lumMod val="75000"/>
                  </a:schemeClr>
                </a:solidFill>
                <a:latin typeface="Times New Roman" panose="02020603050405020304" charset="0"/>
                <a:cs typeface="Times New Roman" panose="02020603050405020304" charset="0"/>
              </a:rPr>
              <a:t>азыктардын</a:t>
            </a:r>
            <a:r>
              <a:rPr lang="en-US" altLang="ru-RU" b="1">
                <a:solidFill>
                  <a:schemeClr val="tx2">
                    <a:lumMod val="75000"/>
                  </a:schemeClr>
                </a:solidFill>
                <a:latin typeface="Times New Roman" panose="02020603050405020304" charset="0"/>
                <a:cs typeface="Times New Roman" panose="02020603050405020304" charset="0"/>
              </a:rPr>
              <a:t> </a:t>
            </a:r>
            <a:r>
              <a:rPr lang="en-US" altLang="en-US" b="1">
                <a:solidFill>
                  <a:schemeClr val="tx2">
                    <a:lumMod val="75000"/>
                  </a:schemeClr>
                </a:solidFill>
                <a:latin typeface="Times New Roman" panose="02020603050405020304" charset="0"/>
                <a:cs typeface="Times New Roman" panose="02020603050405020304" charset="0"/>
              </a:rPr>
              <a:t>акыркы</a:t>
            </a:r>
            <a:r>
              <a:rPr lang="en-US" altLang="ru-RU" b="1">
                <a:solidFill>
                  <a:schemeClr val="tx2">
                    <a:lumMod val="75000"/>
                  </a:schemeClr>
                </a:solidFill>
                <a:latin typeface="Times New Roman" panose="02020603050405020304" charset="0"/>
                <a:cs typeface="Times New Roman" panose="02020603050405020304" charset="0"/>
              </a:rPr>
              <a:t> </a:t>
            </a:r>
            <a:r>
              <a:rPr lang="en-US" altLang="en-US" b="1">
                <a:solidFill>
                  <a:schemeClr val="tx2">
                    <a:lumMod val="75000"/>
                  </a:schemeClr>
                </a:solidFill>
                <a:latin typeface="Times New Roman" panose="02020603050405020304" charset="0"/>
                <a:cs typeface="Times New Roman" panose="02020603050405020304" charset="0"/>
              </a:rPr>
              <a:t>прогресси</a:t>
            </a:r>
            <a:endParaRPr lang="en-US" altLang="en-US" b="1">
              <a:solidFill>
                <a:schemeClr val="tx2">
                  <a:lumMod val="75000"/>
                </a:schemeClr>
              </a:solidFill>
              <a:latin typeface="Times New Roman" panose="02020603050405020304" charset="0"/>
              <a:cs typeface="Times New Roman" panose="02020603050405020304" charset="0"/>
            </a:endParaRPr>
          </a:p>
        </p:txBody>
      </p:sp>
      <p:sp>
        <p:nvSpPr>
          <p:cNvPr id="3" name="Замещающее содержимое 2"/>
          <p:cNvSpPr>
            <a:spLocks noGrp="1"/>
          </p:cNvSpPr>
          <p:nvPr>
            <p:ph idx="1"/>
          </p:nvPr>
        </p:nvSpPr>
        <p:spPr>
          <a:xfrm>
            <a:off x="983412" y="1988820"/>
            <a:ext cx="9577064" cy="5001344"/>
          </a:xfrm>
        </p:spPr>
        <p:txBody>
          <a:bodyPr/>
          <a:p>
            <a:pPr algn="just"/>
            <a:r>
              <a:rPr lang="en-US" altLang="en-US" sz="1800"/>
              <a:t>           </a:t>
            </a:r>
            <a:r>
              <a:rPr lang="en-US" altLang="en-US" sz="1800">
                <a:solidFill>
                  <a:schemeClr val="tx2">
                    <a:lumMod val="75000"/>
                  </a:schemeClr>
                </a:solidFill>
                <a:latin typeface="Times New Roman" panose="02020603050405020304" charset="0"/>
                <a:cs typeface="Times New Roman" panose="02020603050405020304" charset="0"/>
              </a:rPr>
              <a:t>Заманбап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азык</a:t>
            </a:r>
            <a:r>
              <a:rPr lang="en-US" altLang="ru-RU" sz="1800">
                <a:solidFill>
                  <a:schemeClr val="tx2">
                    <a:lumMod val="75000"/>
                  </a:schemeClr>
                </a:solidFill>
                <a:latin typeface="Times New Roman" panose="02020603050405020304" charset="0"/>
                <a:cs typeface="Times New Roman" panose="02020603050405020304" charset="0"/>
              </a:rPr>
              <a:t>-</a:t>
            </a:r>
            <a:r>
              <a:rPr lang="en-US" altLang="en-US" sz="1800">
                <a:solidFill>
                  <a:schemeClr val="tx2">
                    <a:lumMod val="75000"/>
                  </a:schemeClr>
                </a:solidFill>
                <a:latin typeface="Times New Roman" panose="02020603050405020304" charset="0"/>
                <a:cs typeface="Times New Roman" panose="02020603050405020304" charset="0"/>
              </a:rPr>
              <a:t>түлүк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өндүрүү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технологияларынын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өнүгүшүнө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карабастан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азык</a:t>
            </a:r>
            <a:r>
              <a:rPr lang="en-US" altLang="ru-RU" sz="1800">
                <a:solidFill>
                  <a:schemeClr val="tx2">
                    <a:lumMod val="75000"/>
                  </a:schemeClr>
                </a:solidFill>
                <a:latin typeface="Times New Roman" panose="02020603050405020304" charset="0"/>
                <a:cs typeface="Times New Roman" panose="02020603050405020304" charset="0"/>
              </a:rPr>
              <a:t>-</a:t>
            </a:r>
            <a:r>
              <a:rPr lang="en-US" altLang="en-US" sz="1800">
                <a:solidFill>
                  <a:schemeClr val="tx2">
                    <a:lumMod val="75000"/>
                  </a:schemeClr>
                </a:solidFill>
                <a:latin typeface="Times New Roman" panose="02020603050405020304" charset="0"/>
                <a:cs typeface="Times New Roman" panose="02020603050405020304" charset="0"/>
              </a:rPr>
              <a:t>түлүк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коопсуздугу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бүгүнкү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күндө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глобалдык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деңгээлде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коомдук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саламаттыкты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сактоонун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негизги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көйгөйлөрүнүн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бири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болуп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саналат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ДССУ</a:t>
            </a:r>
            <a:r>
              <a:rPr lang="en-US" altLang="ru-RU" sz="1800">
                <a:solidFill>
                  <a:schemeClr val="tx2">
                    <a:lumMod val="75000"/>
                  </a:schemeClr>
                </a:solidFill>
                <a:latin typeface="Times New Roman" panose="02020603050405020304" charset="0"/>
                <a:cs typeface="Times New Roman" panose="02020603050405020304" charset="0"/>
              </a:rPr>
              <a:t>, 2002</a:t>
            </a:r>
            <a:r>
              <a:rPr lang="en-US" altLang="en-US" sz="1800">
                <a:solidFill>
                  <a:schemeClr val="tx2">
                    <a:lumMod val="75000"/>
                  </a:schemeClr>
                </a:solidFill>
                <a:latin typeface="Times New Roman" panose="02020603050405020304" charset="0"/>
                <a:cs typeface="Times New Roman" panose="02020603050405020304" charset="0"/>
              </a:rPr>
              <a:t>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Тамак</a:t>
            </a:r>
            <a:r>
              <a:rPr lang="en-US" altLang="ru-RU" sz="1800">
                <a:solidFill>
                  <a:schemeClr val="tx2">
                    <a:lumMod val="75000"/>
                  </a:schemeClr>
                </a:solidFill>
                <a:latin typeface="Times New Roman" panose="02020603050405020304" charset="0"/>
                <a:cs typeface="Times New Roman" panose="02020603050405020304" charset="0"/>
              </a:rPr>
              <a:t>-</a:t>
            </a:r>
            <a:r>
              <a:rPr lang="en-US" altLang="en-US" sz="1800">
                <a:solidFill>
                  <a:schemeClr val="tx2">
                    <a:lumMod val="75000"/>
                  </a:schemeClr>
                </a:solidFill>
                <a:latin typeface="Times New Roman" panose="02020603050405020304" charset="0"/>
                <a:cs typeface="Times New Roman" panose="02020603050405020304" charset="0"/>
              </a:rPr>
              <a:t>аш</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аркылуу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жуккан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жугуштуу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оорулар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жыл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сайын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миллиондогон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адамдардын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саламаттыгына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залакасын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тийгизип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улуттук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саламаттыкты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сактоо</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системаларына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экономикалык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туруктуулукка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олуттуу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зыян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келтирүүдө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Мындан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тышкары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туура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эмес</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тамактануу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өнөкөт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стресс</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жашоо</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образынын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өзгөрүшү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менен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шартталган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өнөкөт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оорулардын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өсүшү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калкты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биологиялык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активдүү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кошулмаларга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профилактикалык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дарылоочу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касиетке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ээ</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болгон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табигый</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азыктарды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колдонууга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багыттоодо</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Бул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контекстте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табигый</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антимикробдук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касиеттерге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ээ</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болгон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азыктарды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колдонуу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коомдук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саламаттыкты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сактоодо</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перспективдүү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коопсуз</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альтернатива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катары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каралууда</a:t>
            </a:r>
            <a:r>
              <a:rPr lang="en-US" altLang="ru-RU" sz="1800">
                <a:solidFill>
                  <a:schemeClr val="tx2">
                    <a:lumMod val="75000"/>
                  </a:schemeClr>
                </a:solidFill>
                <a:latin typeface="Times New Roman" panose="02020603050405020304" charset="0"/>
                <a:cs typeface="Times New Roman" panose="02020603050405020304" charset="0"/>
              </a:rPr>
              <a:t>.</a:t>
            </a:r>
            <a:endParaRPr lang="en-US" altLang="ru-RU" sz="1800">
              <a:solidFill>
                <a:schemeClr val="tx2">
                  <a:lumMod val="75000"/>
                </a:schemeClr>
              </a:solidFill>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1055167" y="774065"/>
            <a:ext cx="9768408" cy="1143000"/>
          </a:xfrm>
        </p:spPr>
        <p:txBody>
          <a:bodyPr/>
          <a:p>
            <a:r>
              <a:rPr lang="en-US" altLang="en-US" b="1">
                <a:latin typeface="Times New Roman" panose="02020603050405020304" charset="0"/>
                <a:cs typeface="Times New Roman" panose="02020603050405020304" charset="0"/>
              </a:rPr>
              <a:t>Келечектеги</a:t>
            </a:r>
            <a:r>
              <a:rPr lang="en-US" altLang="ru-RU" b="1">
                <a:latin typeface="Times New Roman" panose="02020603050405020304" charset="0"/>
                <a:cs typeface="Times New Roman" panose="02020603050405020304" charset="0"/>
              </a:rPr>
              <a:t> </a:t>
            </a:r>
            <a:r>
              <a:rPr lang="en-US" altLang="en-US" b="1">
                <a:latin typeface="Times New Roman" panose="02020603050405020304" charset="0"/>
                <a:cs typeface="Times New Roman" panose="02020603050405020304" charset="0"/>
              </a:rPr>
              <a:t>антибиотиктердин</a:t>
            </a:r>
            <a:r>
              <a:rPr lang="en-US" altLang="ru-RU" b="1">
                <a:latin typeface="Times New Roman" panose="02020603050405020304" charset="0"/>
                <a:cs typeface="Times New Roman" panose="02020603050405020304" charset="0"/>
              </a:rPr>
              <a:t> </a:t>
            </a:r>
            <a:r>
              <a:rPr lang="en-US" altLang="en-US" b="1">
                <a:latin typeface="Times New Roman" panose="02020603050405020304" charset="0"/>
                <a:cs typeface="Times New Roman" panose="02020603050405020304" charset="0"/>
              </a:rPr>
              <a:t>талапкерлери</a:t>
            </a:r>
            <a:br>
              <a:rPr lang="en-US" altLang="en-US" b="1">
                <a:latin typeface="Times New Roman" panose="02020603050405020304" charset="0"/>
                <a:cs typeface="Times New Roman" panose="02020603050405020304" charset="0"/>
              </a:rPr>
            </a:br>
            <a:endParaRPr lang="en-US" altLang="en-US" b="1">
              <a:latin typeface="Times New Roman" panose="02020603050405020304" charset="0"/>
              <a:cs typeface="Times New Roman" panose="02020603050405020304" charset="0"/>
            </a:endParaRPr>
          </a:p>
        </p:txBody>
      </p:sp>
      <p:sp>
        <p:nvSpPr>
          <p:cNvPr id="3" name="Замещающее содержимое 2"/>
          <p:cNvSpPr>
            <a:spLocks noGrp="1"/>
          </p:cNvSpPr>
          <p:nvPr>
            <p:ph idx="1"/>
          </p:nvPr>
        </p:nvSpPr>
        <p:spPr>
          <a:xfrm>
            <a:off x="-125095" y="1557020"/>
            <a:ext cx="11646535" cy="5001260"/>
          </a:xfrm>
        </p:spPr>
        <p:txBody>
          <a:bodyPr/>
          <a:p>
            <a:pPr algn="just"/>
            <a:r>
              <a:rPr lang="en-US" altLang="en-US" sz="2000"/>
              <a:t>        </a:t>
            </a:r>
            <a:r>
              <a:rPr lang="en-US" altLang="en-US" sz="2000">
                <a:solidFill>
                  <a:schemeClr val="tx2">
                    <a:lumMod val="75000"/>
                  </a:schemeClr>
                </a:solidFill>
                <a:latin typeface="Times New Roman" panose="02020603050405020304" charset="0"/>
                <a:cs typeface="Times New Roman" panose="02020603050405020304" charset="0"/>
              </a:rPr>
              <a:t> Табигый</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антимикробдук</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кошулмаларды</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жылуулук</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колдонулбаган</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жылуулуксуз</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сактоо</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ыкмалары</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менен</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айкалыштырып</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пайдалануу</a:t>
            </a:r>
            <a:r>
              <a:rPr lang="en-US" altLang="ru-RU" sz="2000">
                <a:solidFill>
                  <a:schemeClr val="tx2">
                    <a:lumMod val="75000"/>
                  </a:schemeClr>
                </a:solidFill>
                <a:latin typeface="Times New Roman" panose="02020603050405020304" charset="0"/>
                <a:cs typeface="Times New Roman" panose="02020603050405020304" charset="0"/>
              </a:rPr>
              <a:t> — </a:t>
            </a:r>
            <a:r>
              <a:rPr lang="en-US" altLang="en-US" sz="2000">
                <a:solidFill>
                  <a:schemeClr val="tx2">
                    <a:lumMod val="75000"/>
                  </a:schemeClr>
                </a:solidFill>
                <a:latin typeface="Times New Roman" panose="02020603050405020304" charset="0"/>
                <a:cs typeface="Times New Roman" panose="02020603050405020304" charset="0"/>
              </a:rPr>
              <a:t>микробдук</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булганууга</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дуушар</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болгон</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азыктардын</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адамдын</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саламаттыгына</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тийгизген</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терс</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таасирин</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жана</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алар</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менен</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байланышкан</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экономикалык</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чыгымдарды</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төмөндөтүүнүн</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эффективдүү</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жана</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инновациялык</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ыкмасы</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катары</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каралат</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Бал</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ачытылган</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суусундуктар</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жана</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сыр</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сары</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суусу</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сыяктуу</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биологиялык</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активдүү</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кошулмаларга</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бай</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табигый</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азыктар</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микробдорго</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каршы</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таасир</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этүүчү</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касиетке</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ээ</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болуп</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азык</a:t>
            </a:r>
            <a:r>
              <a:rPr lang="en-US" altLang="ru-RU" sz="2000">
                <a:solidFill>
                  <a:schemeClr val="tx2">
                    <a:lumMod val="75000"/>
                  </a:schemeClr>
                </a:solidFill>
                <a:latin typeface="Times New Roman" panose="02020603050405020304" charset="0"/>
                <a:cs typeface="Times New Roman" panose="02020603050405020304" charset="0"/>
              </a:rPr>
              <a:t>-</a:t>
            </a:r>
            <a:r>
              <a:rPr lang="en-US" altLang="en-US" sz="2000">
                <a:solidFill>
                  <a:schemeClr val="tx2">
                    <a:lumMod val="75000"/>
                  </a:schemeClr>
                </a:solidFill>
                <a:latin typeface="Times New Roman" panose="02020603050405020304" charset="0"/>
                <a:cs typeface="Times New Roman" panose="02020603050405020304" charset="0"/>
              </a:rPr>
              <a:t>түлүктүн</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коопсуздугун</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камсыздоодо</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перспективдүү</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биофункционалдык</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компоненттер</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катары</a:t>
            </a:r>
            <a:r>
              <a:rPr lang="en-US" altLang="ru-RU" sz="2000">
                <a:solidFill>
                  <a:schemeClr val="tx2">
                    <a:lumMod val="75000"/>
                  </a:schemeClr>
                </a:solidFill>
                <a:latin typeface="Times New Roman" panose="02020603050405020304" charset="0"/>
                <a:cs typeface="Times New Roman" panose="02020603050405020304" charset="0"/>
              </a:rPr>
              <a:t> </a:t>
            </a:r>
            <a:r>
              <a:rPr lang="en-US" altLang="en-US" sz="2000">
                <a:solidFill>
                  <a:schemeClr val="tx2">
                    <a:lumMod val="75000"/>
                  </a:schemeClr>
                </a:solidFill>
                <a:latin typeface="Times New Roman" panose="02020603050405020304" charset="0"/>
                <a:cs typeface="Times New Roman" panose="02020603050405020304" charset="0"/>
              </a:rPr>
              <a:t>бааланууда</a:t>
            </a:r>
            <a:r>
              <a:rPr lang="en-US" altLang="ru-RU" sz="2000">
                <a:solidFill>
                  <a:schemeClr val="tx2">
                    <a:lumMod val="75000"/>
                  </a:schemeClr>
                </a:solidFill>
                <a:latin typeface="Times New Roman" panose="02020603050405020304" charset="0"/>
                <a:cs typeface="Times New Roman" panose="02020603050405020304" charset="0"/>
              </a:rPr>
              <a:t>.</a:t>
            </a:r>
            <a:endParaRPr lang="en-US" altLang="ru-RU" sz="2000">
              <a:solidFill>
                <a:schemeClr val="tx2">
                  <a:lumMod val="75000"/>
                </a:schemeClr>
              </a:solidFill>
              <a:latin typeface="Times New Roman" panose="02020603050405020304" charset="0"/>
              <a:cs typeface="Times New Roman" panose="02020603050405020304" charset="0"/>
            </a:endParaRPr>
          </a:p>
        </p:txBody>
      </p:sp>
      <p:pic>
        <p:nvPicPr>
          <p:cNvPr id="5" name="Изображение 4" descr="бал"/>
          <p:cNvPicPr>
            <a:picLocks noChangeAspect="1"/>
          </p:cNvPicPr>
          <p:nvPr/>
        </p:nvPicPr>
        <p:blipFill>
          <a:blip r:embed="rId1"/>
          <a:stretch>
            <a:fillRect/>
          </a:stretch>
        </p:blipFill>
        <p:spPr>
          <a:xfrm>
            <a:off x="335280" y="3894455"/>
            <a:ext cx="4094480" cy="2215515"/>
          </a:xfrm>
          <a:prstGeom prst="rect">
            <a:avLst/>
          </a:prstGeom>
        </p:spPr>
      </p:pic>
      <p:pic>
        <p:nvPicPr>
          <p:cNvPr id="6" name="Изображение 5" descr="бозо"/>
          <p:cNvPicPr>
            <a:picLocks noChangeAspect="1"/>
          </p:cNvPicPr>
          <p:nvPr/>
        </p:nvPicPr>
        <p:blipFill>
          <a:blip r:embed="rId2"/>
          <a:stretch>
            <a:fillRect/>
          </a:stretch>
        </p:blipFill>
        <p:spPr>
          <a:xfrm>
            <a:off x="4799965" y="3861435"/>
            <a:ext cx="2606040" cy="2606040"/>
          </a:xfrm>
          <a:prstGeom prst="rect">
            <a:avLst/>
          </a:prstGeom>
        </p:spPr>
      </p:pic>
      <p:pic>
        <p:nvPicPr>
          <p:cNvPr id="7" name="Изображение 6" descr="кымыз"/>
          <p:cNvPicPr>
            <a:picLocks noChangeAspect="1"/>
          </p:cNvPicPr>
          <p:nvPr/>
        </p:nvPicPr>
        <p:blipFill>
          <a:blip r:embed="rId3"/>
          <a:stretch>
            <a:fillRect/>
          </a:stretch>
        </p:blipFill>
        <p:spPr>
          <a:xfrm>
            <a:off x="7607935" y="3894455"/>
            <a:ext cx="3996690" cy="22485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1055167" y="405130"/>
            <a:ext cx="9768408" cy="1143000"/>
          </a:xfrm>
        </p:spPr>
        <p:txBody>
          <a:bodyPr/>
          <a:p>
            <a:r>
              <a:rPr lang="en-US" altLang="ru-RU" b="1">
                <a:solidFill>
                  <a:schemeClr val="tx2">
                    <a:lumMod val="75000"/>
                  </a:schemeClr>
                </a:solidFill>
                <a:latin typeface="Times New Roman" panose="02020603050405020304" charset="0"/>
                <a:cs typeface="Times New Roman" panose="02020603050405020304" charset="0"/>
              </a:rPr>
              <a:t>Бул азыктар кантип бактерияларды жок кылат?</a:t>
            </a:r>
            <a:endParaRPr lang="en-US" altLang="ru-RU" b="1">
              <a:solidFill>
                <a:schemeClr val="tx2">
                  <a:lumMod val="75000"/>
                </a:schemeClr>
              </a:solidFill>
              <a:latin typeface="Times New Roman" panose="02020603050405020304" charset="0"/>
              <a:cs typeface="Times New Roman" panose="02020603050405020304" charset="0"/>
            </a:endParaRPr>
          </a:p>
        </p:txBody>
      </p:sp>
      <p:sp>
        <p:nvSpPr>
          <p:cNvPr id="3" name="Замещающее содержимое 2"/>
          <p:cNvSpPr>
            <a:spLocks noGrp="1"/>
          </p:cNvSpPr>
          <p:nvPr>
            <p:ph idx="1"/>
          </p:nvPr>
        </p:nvSpPr>
        <p:spPr>
          <a:xfrm>
            <a:off x="983615" y="1412875"/>
            <a:ext cx="10229850" cy="2566670"/>
          </a:xfrm>
        </p:spPr>
        <p:txBody>
          <a:bodyPr/>
          <a:p>
            <a:pPr algn="just"/>
            <a:r>
              <a:rPr lang="en-US" altLang="en-US" sz="1800"/>
              <a:t>        </a:t>
            </a:r>
            <a:r>
              <a:rPr lang="en-US" altLang="en-US" sz="1800">
                <a:solidFill>
                  <a:schemeClr val="tx2">
                    <a:lumMod val="75000"/>
                  </a:schemeClr>
                </a:solidFill>
                <a:latin typeface="Times New Roman" panose="02020603050405020304" charset="0"/>
                <a:cs typeface="Times New Roman" panose="02020603050405020304" charset="0"/>
              </a:rPr>
              <a:t> Антимикробдук тамак-аштардын курамындагы </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заттар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бактерияларга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кандай</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жолдор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аркылуу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таасир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этет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клетка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дубалын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түзүүгө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тоскоолдук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кылуу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ДНК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РНК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синтезин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басаңдатуу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белок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синтезин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зат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алмашуу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процесстерин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бузуу аркылуу жок кыла алат. Ал эми бул азыктардын курамына көңүл бурсак.</a:t>
            </a:r>
            <a:endParaRPr lang="en-US" altLang="en-US" sz="1800">
              <a:solidFill>
                <a:schemeClr val="tx2">
                  <a:lumMod val="75000"/>
                </a:schemeClr>
              </a:solidFill>
              <a:latin typeface="Times New Roman" panose="02020603050405020304" charset="0"/>
              <a:cs typeface="Times New Roman" panose="02020603050405020304" charset="0"/>
            </a:endParaRPr>
          </a:p>
          <a:p>
            <a:pPr algn="just"/>
            <a:r>
              <a:rPr lang="en-US" altLang="ru-RU">
                <a:solidFill>
                  <a:schemeClr val="tx2">
                    <a:lumMod val="75000"/>
                  </a:schemeClr>
                </a:solidFill>
                <a:latin typeface="Times New Roman" panose="02020603050405020304" charset="0"/>
                <a:cs typeface="Times New Roman" panose="02020603050405020304" charset="0"/>
              </a:rPr>
              <a:t> </a:t>
            </a:r>
            <a:r>
              <a:rPr lang="en-US" altLang="en-US">
                <a:solidFill>
                  <a:schemeClr val="tx2">
                    <a:lumMod val="75000"/>
                  </a:schemeClr>
                </a:solidFill>
                <a:latin typeface="Times New Roman" panose="02020603050405020304" charset="0"/>
                <a:cs typeface="Times New Roman" panose="02020603050405020304" charset="0"/>
              </a:rPr>
              <a:t>КЫМЫЗ</a:t>
            </a:r>
            <a:endParaRPr lang="en-US" altLang="en-US">
              <a:solidFill>
                <a:schemeClr val="tx2">
                  <a:lumMod val="75000"/>
                </a:schemeClr>
              </a:solidFill>
              <a:latin typeface="Times New Roman" panose="02020603050405020304" charset="0"/>
              <a:cs typeface="Times New Roman" panose="02020603050405020304" charset="0"/>
            </a:endParaRPr>
          </a:p>
          <a:p>
            <a:pPr marL="0" indent="0" algn="just">
              <a:buNone/>
            </a:pPr>
            <a:r>
              <a:rPr lang="en-US" altLang="en-US" sz="1800">
                <a:solidFill>
                  <a:schemeClr val="tx2">
                    <a:lumMod val="75000"/>
                  </a:schemeClr>
                </a:solidFill>
                <a:latin typeface="Times New Roman" panose="02020603050405020304" charset="0"/>
                <a:cs typeface="Times New Roman" panose="02020603050405020304" charset="0"/>
              </a:rPr>
              <a:t>  </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Кымыз</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сүт</a:t>
            </a:r>
            <a:r>
              <a:rPr lang="en-US" altLang="ru-RU" sz="1800">
                <a:solidFill>
                  <a:schemeClr val="tx2">
                    <a:lumMod val="75000"/>
                  </a:schemeClr>
                </a:solidFill>
                <a:latin typeface="Times New Roman" panose="02020603050405020304" charset="0"/>
                <a:cs typeface="Times New Roman" panose="02020603050405020304" charset="0"/>
              </a:rPr>
              <a:t> </a:t>
            </a:r>
            <a:r>
              <a:rPr lang="" altLang="en-US" sz="1800">
                <a:solidFill>
                  <a:schemeClr val="tx2">
                    <a:lumMod val="75000"/>
                  </a:schemeClr>
                </a:solidFill>
                <a:latin typeface="Times New Roman" panose="02020603050405020304" charset="0"/>
                <a:cs typeface="Times New Roman" panose="02020603050405020304" charset="0"/>
              </a:rPr>
              <a:t>кычкыл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спирт</a:t>
            </a:r>
            <a:r>
              <a:rPr lang="" altLang="en-US" sz="1800">
                <a:solidFill>
                  <a:schemeClr val="tx2">
                    <a:lumMod val="75000"/>
                  </a:schemeClr>
                </a:solidFill>
                <a:latin typeface="Times New Roman" panose="02020603050405020304" charset="0"/>
                <a:cs typeface="Times New Roman" panose="02020603050405020304" charset="0"/>
              </a:rPr>
              <a:t>тик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ачытуу</a:t>
            </a:r>
            <a:r>
              <a:rPr lang="" altLang="en-US" sz="1800">
                <a:solidFill>
                  <a:schemeClr val="tx2">
                    <a:lumMod val="75000"/>
                  </a:schemeClr>
                </a:solidFill>
                <a:latin typeface="Times New Roman" panose="02020603050405020304" charset="0"/>
                <a:cs typeface="Times New Roman" panose="02020603050405020304" charset="0"/>
              </a:rPr>
              <a:t>дан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алынат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Кымызды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ачытуу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учурунда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белоктор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жеңил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сиңүүчү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формасына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өтөт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Бээнин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сүтүндөгү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лактоза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ачытууда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басымдуусу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этил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спиртине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сүт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кислотасына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көмүр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кычкыл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газына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айланат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Кымызда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негизи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этил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спиртинин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үлүшү</a:t>
            </a:r>
            <a:r>
              <a:rPr lang="en-US" altLang="ru-RU" sz="1800">
                <a:solidFill>
                  <a:schemeClr val="tx2">
                    <a:lumMod val="75000"/>
                  </a:schemeClr>
                </a:solidFill>
                <a:latin typeface="Times New Roman" panose="02020603050405020304" charset="0"/>
                <a:cs typeface="Times New Roman" panose="02020603050405020304" charset="0"/>
              </a:rPr>
              <a:t> 0,2 % </a:t>
            </a:r>
            <a:r>
              <a:rPr lang="en-US" altLang="en-US" sz="1800">
                <a:solidFill>
                  <a:schemeClr val="tx2">
                    <a:lumMod val="75000"/>
                  </a:schemeClr>
                </a:solidFill>
                <a:latin typeface="Times New Roman" panose="02020603050405020304" charset="0"/>
                <a:cs typeface="Times New Roman" panose="02020603050405020304" charset="0"/>
              </a:rPr>
              <a:t>дан</a:t>
            </a:r>
            <a:r>
              <a:rPr lang="en-US" altLang="ru-RU" sz="1800">
                <a:solidFill>
                  <a:schemeClr val="tx2">
                    <a:lumMod val="75000"/>
                  </a:schemeClr>
                </a:solidFill>
                <a:latin typeface="Times New Roman" panose="02020603050405020304" charset="0"/>
                <a:cs typeface="Times New Roman" panose="02020603050405020304" charset="0"/>
              </a:rPr>
              <a:t> 2,5 % </a:t>
            </a:r>
            <a:r>
              <a:rPr lang="en-US" altLang="en-US" sz="1800">
                <a:solidFill>
                  <a:schemeClr val="tx2">
                    <a:lumMod val="75000"/>
                  </a:schemeClr>
                </a:solidFill>
                <a:latin typeface="Times New Roman" panose="02020603050405020304" charset="0"/>
                <a:cs typeface="Times New Roman" panose="02020603050405020304" charset="0"/>
              </a:rPr>
              <a:t>га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чейин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кээде</a:t>
            </a:r>
            <a:r>
              <a:rPr lang="en-US" altLang="ru-RU" sz="1800">
                <a:solidFill>
                  <a:schemeClr val="tx2">
                    <a:lumMod val="75000"/>
                  </a:schemeClr>
                </a:solidFill>
                <a:latin typeface="Times New Roman" panose="02020603050405020304" charset="0"/>
                <a:cs typeface="Times New Roman" panose="02020603050405020304" charset="0"/>
              </a:rPr>
              <a:t> 3,5 %</a:t>
            </a:r>
            <a:r>
              <a:rPr lang="en-US" altLang="en-US" sz="1800">
                <a:solidFill>
                  <a:schemeClr val="tx2">
                    <a:lumMod val="75000"/>
                  </a:schemeClr>
                </a:solidFill>
                <a:latin typeface="Times New Roman" panose="02020603050405020304" charset="0"/>
                <a:cs typeface="Times New Roman" panose="02020603050405020304" charset="0"/>
              </a:rPr>
              <a:t>га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чейин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жетет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Суусундуктун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кычкылдуулугу</a:t>
            </a:r>
            <a:r>
              <a:rPr lang="en-US" altLang="ru-RU" sz="1800">
                <a:solidFill>
                  <a:schemeClr val="tx2">
                    <a:lumMod val="75000"/>
                  </a:schemeClr>
                </a:solidFill>
                <a:latin typeface="Times New Roman" panose="02020603050405020304" charset="0"/>
                <a:cs typeface="Times New Roman" panose="02020603050405020304" charset="0"/>
              </a:rPr>
              <a:t> 60-120</a:t>
            </a:r>
            <a:r>
              <a:rPr lang="en-US" altLang="en-US" sz="1800">
                <a:solidFill>
                  <a:schemeClr val="tx2">
                    <a:lumMod val="75000"/>
                  </a:schemeClr>
                </a:solidFill>
                <a:latin typeface="Times New Roman" panose="02020603050405020304" charset="0"/>
                <a:cs typeface="Times New Roman" panose="02020603050405020304" charset="0"/>
              </a:rPr>
              <a:t>°Т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Мунун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кымызды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жеңил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сиңүүчү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жагымдуу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даам</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жыттуу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азыкка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айлантат.Кымызда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сүт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кычкыл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бактериларынын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ru-RU" sz="1800" i="1">
                <a:solidFill>
                  <a:schemeClr val="tx2">
                    <a:lumMod val="75000"/>
                  </a:schemeClr>
                </a:solidFill>
                <a:latin typeface="Times New Roman" panose="02020603050405020304" charset="0"/>
                <a:cs typeface="Times New Roman" panose="02020603050405020304" charset="0"/>
              </a:rPr>
              <a:t>Lactobacillus acidophilus, Streptococcus lactis</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түрү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дрожж</a:t>
            </a:r>
            <a:r>
              <a:rPr lang="en-US" altLang="ru-RU" sz="1800">
                <a:solidFill>
                  <a:schemeClr val="tx2">
                    <a:lumMod val="75000"/>
                  </a:schemeClr>
                </a:solidFill>
                <a:latin typeface="Times New Roman" panose="02020603050405020304" charset="0"/>
                <a:cs typeface="Times New Roman" panose="02020603050405020304" charset="0"/>
              </a:rPr>
              <a:t> </a:t>
            </a:r>
            <a:r>
              <a:rPr lang="en-US" altLang="ru-RU" sz="1800" i="1">
                <a:solidFill>
                  <a:schemeClr val="tx2">
                    <a:lumMod val="75000"/>
                  </a:schemeClr>
                </a:solidFill>
                <a:latin typeface="Times New Roman" panose="02020603050405020304" charset="0"/>
                <a:cs typeface="Times New Roman" panose="02020603050405020304" charset="0"/>
              </a:rPr>
              <a:t>Torulopsis sphaerica</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Сүт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кычкыл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бактерияларынын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микроорганизмдердин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өзүнчө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тобуна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бириктирилген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негизги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касиети</a:t>
            </a:r>
            <a:r>
              <a:rPr lang="en-US" altLang="ru-RU" sz="1800">
                <a:solidFill>
                  <a:schemeClr val="tx2">
                    <a:lumMod val="75000"/>
                  </a:schemeClr>
                </a:solidFill>
                <a:latin typeface="Times New Roman" panose="02020603050405020304" charset="0"/>
                <a:cs typeface="Times New Roman" panose="02020603050405020304" charset="0"/>
              </a:rPr>
              <a:t>-</a:t>
            </a:r>
            <a:r>
              <a:rPr lang="en-US" altLang="en-US" sz="1800">
                <a:solidFill>
                  <a:schemeClr val="tx2">
                    <a:lumMod val="75000"/>
                  </a:schemeClr>
                </a:solidFill>
                <a:latin typeface="Times New Roman" panose="02020603050405020304" charset="0"/>
                <a:cs typeface="Times New Roman" panose="02020603050405020304" charset="0"/>
              </a:rPr>
              <a:t>бул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углеводдорду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сүт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кислотасына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ачытуусу</a:t>
            </a:r>
            <a:r>
              <a:rPr lang="en-US" altLang="ru-RU" sz="1800">
                <a:solidFill>
                  <a:schemeClr val="tx2">
                    <a:lumMod val="75000"/>
                  </a:schemeClr>
                </a:solidFill>
                <a:latin typeface="Times New Roman" panose="02020603050405020304" charset="0"/>
                <a:cs typeface="Times New Roman" panose="02020603050405020304" charset="0"/>
              </a:rPr>
              <a:t>.</a:t>
            </a:r>
            <a:r>
              <a:rPr lang="en-US" altLang="ru-RU" sz="1800" i="1">
                <a:solidFill>
                  <a:schemeClr val="tx2">
                    <a:lumMod val="75000"/>
                  </a:schemeClr>
                </a:solidFill>
                <a:latin typeface="Times New Roman" panose="02020603050405020304" charset="0"/>
                <a:cs typeface="Times New Roman" panose="02020603050405020304" charset="0"/>
              </a:rPr>
              <a:t> Lactobacillus</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тукумундагы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бактериялар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патогендик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шарттуу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патогендик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микроорганизмдерге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карата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күчтүү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антагонисттик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активдүүлүккө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ээ</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Ошондой</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эле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ачуу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процессинде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антибиотикалык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заттарды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РР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В</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тобундагы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витаминдерди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өндүргөн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сүт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кислоталуу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стрептококктор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менен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ачыткылардын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көбөйүшүнө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көмөктөшөт</a:t>
            </a:r>
            <a:r>
              <a:rPr lang="en-US" altLang="ru-RU" sz="1800">
                <a:solidFill>
                  <a:schemeClr val="tx2">
                    <a:lumMod val="75000"/>
                  </a:schemeClr>
                </a:solidFill>
                <a:latin typeface="Times New Roman" panose="02020603050405020304" charset="0"/>
                <a:cs typeface="Times New Roman" panose="02020603050405020304" charset="0"/>
              </a:rPr>
              <a:t>.</a:t>
            </a:r>
            <a:endParaRPr lang="en-US" altLang="ru-RU" sz="1800">
              <a:solidFill>
                <a:schemeClr val="tx2">
                  <a:lumMod val="75000"/>
                </a:schemeClr>
              </a:solidFill>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911022" y="45085"/>
            <a:ext cx="9768408" cy="1143000"/>
          </a:xfrm>
        </p:spPr>
        <p:txBody>
          <a:bodyPr/>
          <a:p>
            <a:r>
              <a:rPr lang="en-US" altLang="ru-RU" b="1">
                <a:solidFill>
                  <a:schemeClr val="tx2">
                    <a:lumMod val="75000"/>
                  </a:schemeClr>
                </a:solidFill>
                <a:latin typeface="Times New Roman" panose="02020603050405020304" charset="0"/>
                <a:cs typeface="Times New Roman" panose="02020603050405020304" charset="0"/>
              </a:rPr>
              <a:t>Балдын антибактериалдык касиети</a:t>
            </a:r>
            <a:endParaRPr lang="en-US" altLang="ru-RU" b="1">
              <a:solidFill>
                <a:schemeClr val="tx2">
                  <a:lumMod val="75000"/>
                </a:schemeClr>
              </a:solidFill>
              <a:latin typeface="Times New Roman" panose="02020603050405020304" charset="0"/>
              <a:cs typeface="Times New Roman" panose="02020603050405020304" charset="0"/>
            </a:endParaRPr>
          </a:p>
        </p:txBody>
      </p:sp>
      <p:sp>
        <p:nvSpPr>
          <p:cNvPr id="3" name="Замещающее содержимое 2"/>
          <p:cNvSpPr>
            <a:spLocks noGrp="1"/>
          </p:cNvSpPr>
          <p:nvPr>
            <p:ph idx="1"/>
          </p:nvPr>
        </p:nvSpPr>
        <p:spPr>
          <a:xfrm>
            <a:off x="479425" y="981075"/>
            <a:ext cx="10567035" cy="3738245"/>
          </a:xfrm>
        </p:spPr>
        <p:txBody>
          <a:bodyPr/>
          <a:p>
            <a:pPr algn="just"/>
            <a:r>
              <a:rPr lang="en-US" altLang="en-US" sz="1800"/>
              <a:t>          </a:t>
            </a:r>
            <a:r>
              <a:rPr lang="en-US" altLang="en-US"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sym typeface="+mn-ea"/>
              </a:rPr>
              <a:t>Табигый</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аары</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балынын</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курамында</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төрт</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жүздөн</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ашык</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түрдүү</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компоненттерди</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камтыган</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эң</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татаал</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табигый</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азыктардын</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бири</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болуп</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саналат</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Балды</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түзгөн</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негизги</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заттар</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углеводдор</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кургак</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заттын</a:t>
            </a:r>
            <a:r>
              <a:rPr lang="en-US" altLang="ru-RU" sz="1800">
                <a:solidFill>
                  <a:schemeClr val="tx2">
                    <a:lumMod val="75000"/>
                  </a:schemeClr>
                </a:solidFill>
                <a:latin typeface="Times New Roman" panose="02020603050405020304" charset="0"/>
                <a:cs typeface="Times New Roman" panose="02020603050405020304" charset="0"/>
                <a:sym typeface="+mn-ea"/>
              </a:rPr>
              <a:t> 95-99% </a:t>
            </a:r>
            <a:r>
              <a:rPr lang="en-US" altLang="en-US" sz="1800">
                <a:solidFill>
                  <a:schemeClr val="tx2">
                    <a:lumMod val="75000"/>
                  </a:schemeClr>
                </a:solidFill>
                <a:latin typeface="Times New Roman" panose="02020603050405020304" charset="0"/>
                <a:cs typeface="Times New Roman" panose="02020603050405020304" charset="0"/>
                <a:sym typeface="+mn-ea"/>
              </a:rPr>
              <a:t>түзөт</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Бардык</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углеводдордун</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эң</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чоң</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өлчөмү</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моносахариддер</a:t>
            </a:r>
            <a:r>
              <a:rPr lang="en-US" altLang="ru-RU" sz="1800">
                <a:solidFill>
                  <a:schemeClr val="tx2">
                    <a:lumMod val="75000"/>
                  </a:schemeClr>
                </a:solidFill>
                <a:latin typeface="Times New Roman" panose="02020603050405020304" charset="0"/>
                <a:cs typeface="Times New Roman" panose="02020603050405020304" charset="0"/>
                <a:sym typeface="+mn-ea"/>
              </a:rPr>
              <a:t> - </a:t>
            </a:r>
            <a:r>
              <a:rPr lang="en-US" altLang="en-US" sz="1800">
                <a:solidFill>
                  <a:schemeClr val="tx2">
                    <a:lumMod val="75000"/>
                  </a:schemeClr>
                </a:solidFill>
                <a:latin typeface="Times New Roman" panose="02020603050405020304" charset="0"/>
                <a:cs typeface="Times New Roman" panose="02020603050405020304" charset="0"/>
                <a:sym typeface="+mn-ea"/>
              </a:rPr>
              <a:t>глюкоза</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жана</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фруктоза</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тиешелүүлүгүнө</a:t>
            </a:r>
            <a:r>
              <a:rPr lang="en-US" altLang="ru-RU" sz="1800">
                <a:solidFill>
                  <a:schemeClr val="tx2">
                    <a:lumMod val="75000"/>
                  </a:schemeClr>
                </a:solidFill>
                <a:latin typeface="Times New Roman" panose="02020603050405020304" charset="0"/>
                <a:cs typeface="Times New Roman" panose="02020603050405020304" charset="0"/>
                <a:sym typeface="+mn-ea"/>
              </a:rPr>
              <a:t> </a:t>
            </a:r>
            <a:r>
              <a:rPr lang="en-US" altLang="en-US" sz="1800">
                <a:solidFill>
                  <a:schemeClr val="tx2">
                    <a:lumMod val="75000"/>
                  </a:schemeClr>
                </a:solidFill>
                <a:latin typeface="Times New Roman" panose="02020603050405020304" charset="0"/>
                <a:cs typeface="Times New Roman" panose="02020603050405020304" charset="0"/>
                <a:sym typeface="+mn-ea"/>
              </a:rPr>
              <a:t>жараша</a:t>
            </a:r>
            <a:r>
              <a:rPr lang="en-US" altLang="ru-RU" sz="1800">
                <a:solidFill>
                  <a:schemeClr val="tx2">
                    <a:lumMod val="75000"/>
                  </a:schemeClr>
                </a:solidFill>
                <a:latin typeface="Times New Roman" panose="02020603050405020304" charset="0"/>
                <a:cs typeface="Times New Roman" panose="02020603050405020304" charset="0"/>
                <a:sym typeface="+mn-ea"/>
              </a:rPr>
              <a:t> 32-36 </a:t>
            </a:r>
            <a:r>
              <a:rPr lang="en-US" altLang="en-US" sz="1800">
                <a:solidFill>
                  <a:schemeClr val="tx2">
                    <a:lumMod val="75000"/>
                  </a:schemeClr>
                </a:solidFill>
                <a:latin typeface="Times New Roman" panose="02020603050405020304" charset="0"/>
                <a:cs typeface="Times New Roman" panose="02020603050405020304" charset="0"/>
                <a:sym typeface="+mn-ea"/>
              </a:rPr>
              <a:t>жана</a:t>
            </a:r>
            <a:r>
              <a:rPr lang="en-US" altLang="ru-RU" sz="1800">
                <a:solidFill>
                  <a:schemeClr val="tx2">
                    <a:lumMod val="75000"/>
                  </a:schemeClr>
                </a:solidFill>
                <a:latin typeface="Times New Roman" panose="02020603050405020304" charset="0"/>
                <a:cs typeface="Times New Roman" panose="02020603050405020304" charset="0"/>
                <a:sym typeface="+mn-ea"/>
              </a:rPr>
              <a:t> 36-39% </a:t>
            </a:r>
            <a:r>
              <a:rPr lang="en-US" altLang="en-US" sz="1800">
                <a:solidFill>
                  <a:schemeClr val="tx2">
                    <a:lumMod val="75000"/>
                  </a:schemeClr>
                </a:solidFill>
                <a:latin typeface="Times New Roman" panose="02020603050405020304" charset="0"/>
                <a:cs typeface="Times New Roman" panose="02020603050405020304" charset="0"/>
                <a:sym typeface="+mn-ea"/>
              </a:rPr>
              <a:t>түзөт</a:t>
            </a:r>
            <a:r>
              <a:rPr lang="en-US" altLang="ru-RU" sz="1800">
                <a:solidFill>
                  <a:schemeClr val="tx2">
                    <a:lumMod val="75000"/>
                  </a:schemeClr>
                </a:solidFill>
                <a:latin typeface="Times New Roman" panose="02020603050405020304" charset="0"/>
                <a:cs typeface="Times New Roman" panose="02020603050405020304" charset="0"/>
                <a:sym typeface="+mn-ea"/>
              </a:rPr>
              <a:t>.</a:t>
            </a:r>
            <a:r>
              <a:rPr lang="en-US" altLang="en-US" sz="1800">
                <a:solidFill>
                  <a:schemeClr val="tx2">
                    <a:lumMod val="75000"/>
                  </a:schemeClr>
                </a:solidFill>
                <a:latin typeface="Times New Roman" panose="02020603050405020304" charset="0"/>
                <a:cs typeface="Times New Roman" panose="02020603050405020304" charset="0"/>
              </a:rPr>
              <a:t> Балда</a:t>
            </a:r>
            <a:r>
              <a:rPr lang="en-US" altLang="ru-RU" sz="1800">
                <a:solidFill>
                  <a:schemeClr val="tx2">
                    <a:lumMod val="75000"/>
                  </a:schemeClr>
                </a:solidFill>
                <a:latin typeface="Times New Roman" panose="02020603050405020304" charset="0"/>
                <a:cs typeface="Times New Roman" panose="02020603050405020304" charset="0"/>
              </a:rPr>
              <a:t> 15</a:t>
            </a:r>
            <a:r>
              <a:rPr lang="en-US" altLang="en-US" sz="1800">
                <a:solidFill>
                  <a:schemeClr val="tx2">
                    <a:lumMod val="75000"/>
                  </a:schemeClr>
                </a:solidFill>
                <a:latin typeface="Times New Roman" panose="02020603050405020304" charset="0"/>
                <a:cs typeface="Times New Roman" panose="02020603050405020304" charset="0"/>
              </a:rPr>
              <a:t>тен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ашык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ферменттер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табылган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диастаза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инвертаза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каталаза</a:t>
            </a:r>
            <a:r>
              <a:rPr lang="en-US" altLang="ru-RU" sz="1800">
                <a:solidFill>
                  <a:schemeClr val="tx2">
                    <a:lumMod val="75000"/>
                  </a:schemeClr>
                </a:solidFill>
                <a:latin typeface="Times New Roman" panose="02020603050405020304" charset="0"/>
                <a:cs typeface="Times New Roman" panose="02020603050405020304" charset="0"/>
              </a:rPr>
              <a:t>, α-</a:t>
            </a:r>
            <a:r>
              <a:rPr lang="en-US" altLang="en-US" sz="1800">
                <a:solidFill>
                  <a:schemeClr val="tx2">
                    <a:lumMod val="75000"/>
                  </a:schemeClr>
                </a:solidFill>
                <a:latin typeface="Times New Roman" panose="02020603050405020304" charset="0"/>
                <a:cs typeface="Times New Roman" panose="02020603050405020304" charset="0"/>
              </a:rPr>
              <a:t>Глюкозидаза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глюкозооксидаза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пероксидаза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кычкыл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фосфатаза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редуктаза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протеаза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a:t>
            </a:r>
            <a:r>
              <a:rPr lang="en-US" altLang="ru-RU" sz="1800">
                <a:solidFill>
                  <a:schemeClr val="tx2">
                    <a:lumMod val="75000"/>
                  </a:schemeClr>
                </a:solidFill>
                <a:latin typeface="Times New Roman" panose="02020603050405020304" charset="0"/>
                <a:cs typeface="Times New Roman" panose="02020603050405020304" charset="0"/>
              </a:rPr>
              <a:t>.</a:t>
            </a:r>
            <a:r>
              <a:rPr lang="en-US" altLang="en-US" sz="1800">
                <a:solidFill>
                  <a:schemeClr val="tx2">
                    <a:lumMod val="75000"/>
                  </a:schemeClr>
                </a:solidFill>
                <a:latin typeface="Times New Roman" panose="02020603050405020304" charset="0"/>
                <a:cs typeface="Times New Roman" panose="02020603050405020304" charset="0"/>
              </a:rPr>
              <a:t>б</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Алардын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ичинен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эң</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активдүүсү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инвертаза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диастаза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каталаза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болуп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саналат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алар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балда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эң</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көп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санда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камтылган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Инвертаза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балдын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жетилүү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учурунда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пайда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болгон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дисахариддердин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моносахариддерге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сахарозадан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глюкозага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фруктозага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ажырашына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катышат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Диастаза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амилаза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крахмалдын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мальтоза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дисахаридине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чейин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ажырашын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катализдейт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андан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ары</a:t>
            </a:r>
            <a:r>
              <a:rPr lang="en-US" altLang="ru-RU" sz="1800">
                <a:solidFill>
                  <a:schemeClr val="tx2">
                    <a:lumMod val="75000"/>
                  </a:schemeClr>
                </a:solidFill>
                <a:latin typeface="Times New Roman" panose="02020603050405020304" charset="0"/>
                <a:cs typeface="Times New Roman" panose="02020603050405020304" charset="0"/>
              </a:rPr>
              <a:t> α-</a:t>
            </a:r>
            <a:r>
              <a:rPr lang="en-US" altLang="en-US" sz="1800">
                <a:solidFill>
                  <a:schemeClr val="tx2">
                    <a:lumMod val="75000"/>
                  </a:schemeClr>
                </a:solidFill>
                <a:latin typeface="Times New Roman" panose="02020603050405020304" charset="0"/>
                <a:cs typeface="Times New Roman" panose="02020603050405020304" charset="0"/>
              </a:rPr>
              <a:t>глюкозидаза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ферментинин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таасири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астында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глюкозаны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бөлүп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чыгарат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Глюкозооксидаза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глюкозанын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атмосфералык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кычкылтек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менен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кычкылданышын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катализдеп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глюконолактонду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rgbClr val="FF0000"/>
                </a:solidFill>
                <a:latin typeface="Times New Roman" panose="02020603050405020304" charset="0"/>
                <a:cs typeface="Times New Roman" panose="02020603050405020304" charset="0"/>
              </a:rPr>
              <a:t>суутектин</a:t>
            </a:r>
            <a:r>
              <a:rPr lang="en-US" altLang="ru-RU" sz="1800">
                <a:solidFill>
                  <a:srgbClr val="FF0000"/>
                </a:solidFill>
                <a:latin typeface="Times New Roman" panose="02020603050405020304" charset="0"/>
                <a:cs typeface="Times New Roman" panose="02020603050405020304" charset="0"/>
              </a:rPr>
              <a:t> </a:t>
            </a:r>
            <a:r>
              <a:rPr lang="en-US" altLang="en-US" sz="1800">
                <a:solidFill>
                  <a:srgbClr val="FF0000"/>
                </a:solidFill>
                <a:latin typeface="Times New Roman" panose="02020603050405020304" charset="0"/>
                <a:cs typeface="Times New Roman" panose="02020603050405020304" charset="0"/>
              </a:rPr>
              <a:t>перекисин</a:t>
            </a:r>
            <a:r>
              <a:rPr lang="en-US" altLang="ru-RU" sz="1800">
                <a:solidFill>
                  <a:srgbClr val="FF0000"/>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пайда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кылат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алардын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ажырашында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каталазанын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катышуусу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менен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активдүү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кычкылтек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бөлүнүп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чыгат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ал</a:t>
            </a:r>
            <a:r>
              <a:rPr lang="en-US" altLang="ru-RU" sz="1800">
                <a:solidFill>
                  <a:srgbClr val="FF0000"/>
                </a:solidFill>
                <a:latin typeface="Times New Roman" panose="02020603050405020304" charset="0"/>
                <a:cs typeface="Times New Roman" panose="02020603050405020304" charset="0"/>
              </a:rPr>
              <a:t> </a:t>
            </a:r>
            <a:r>
              <a:rPr lang="en-US" altLang="en-US" sz="1800">
                <a:solidFill>
                  <a:srgbClr val="FF0000"/>
                </a:solidFill>
                <a:latin typeface="Times New Roman" panose="02020603050405020304" charset="0"/>
                <a:cs typeface="Times New Roman" panose="02020603050405020304" charset="0"/>
              </a:rPr>
              <a:t>антибактериалдык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таасирге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ээ</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Суутек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пероксидинен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тышкары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балда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табылган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кээ</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бир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башка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молекулалар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антибактериалдык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активдүүлүгүнө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көмөктөшөт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пероксид</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эмес</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компоненттер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деп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аталат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Балдын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антибактериалдык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активдүүлүгүнө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түрдүү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факторлор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ичинде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суутек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перекиси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төмөн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рН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жогорку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осмолярдуулук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метилглиоксал</a:t>
            </a:r>
            <a:r>
              <a:rPr lang="en-US" altLang="ru-RU" sz="1800">
                <a:solidFill>
                  <a:schemeClr val="tx2">
                    <a:lumMod val="75000"/>
                  </a:schemeClr>
                </a:solidFill>
                <a:latin typeface="Times New Roman" panose="02020603050405020304" charset="0"/>
                <a:cs typeface="Times New Roman" panose="02020603050405020304" charset="0"/>
              </a:rPr>
              <a:t> (MGO), </a:t>
            </a:r>
            <a:r>
              <a:rPr lang="en-US" altLang="en-US" sz="1800">
                <a:solidFill>
                  <a:schemeClr val="tx2">
                    <a:lumMod val="75000"/>
                  </a:schemeClr>
                </a:solidFill>
                <a:latin typeface="Times New Roman" panose="02020603050405020304" charset="0"/>
                <a:cs typeface="Times New Roman" panose="02020603050405020304" charset="0"/>
              </a:rPr>
              <a:t>микробго</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каршы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пептиддер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дефензин</a:t>
            </a:r>
            <a:r>
              <a:rPr lang="en-US" altLang="ru-RU" sz="1800">
                <a:solidFill>
                  <a:schemeClr val="tx2">
                    <a:lumMod val="75000"/>
                  </a:schemeClr>
                </a:solidFill>
                <a:latin typeface="Times New Roman" panose="02020603050405020304" charset="0"/>
                <a:cs typeface="Times New Roman" panose="02020603050405020304" charset="0"/>
              </a:rPr>
              <a:t>-1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MRJP1 </a:t>
            </a:r>
            <a:r>
              <a:rPr lang="en-US" altLang="en-US" sz="1800">
                <a:solidFill>
                  <a:schemeClr val="tx2">
                    <a:lumMod val="75000"/>
                  </a:schemeClr>
                </a:solidFill>
                <a:latin typeface="Times New Roman" panose="02020603050405020304" charset="0"/>
                <a:cs typeface="Times New Roman" panose="02020603050405020304" charset="0"/>
              </a:rPr>
              <a:t>камтыган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гликопротеиндер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ошондой</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эле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полифенолдор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флавоноиддер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көмөктөшөт</a:t>
            </a:r>
            <a:r>
              <a:rPr lang="en-US" altLang="ru-RU" sz="1800">
                <a:solidFill>
                  <a:schemeClr val="tx2">
                    <a:lumMod val="75000"/>
                  </a:schemeClr>
                </a:solidFill>
                <a:latin typeface="Times New Roman" panose="02020603050405020304" charset="0"/>
                <a:cs typeface="Times New Roman" panose="02020603050405020304" charset="0"/>
              </a:rPr>
              <a:t>.</a:t>
            </a:r>
            <a:r>
              <a:rPr lang="en-US" altLang="ru-RU" sz="1800"/>
              <a:t> </a:t>
            </a:r>
            <a:endParaRPr lang="en-US" altLang="ru-RU"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550977" y="548640"/>
            <a:ext cx="9768408" cy="1143000"/>
          </a:xfrm>
        </p:spPr>
        <p:txBody>
          <a:bodyPr/>
          <a:p>
            <a:r>
              <a:rPr lang="en-US" altLang="ru-RU" b="1">
                <a:solidFill>
                  <a:schemeClr val="tx2">
                    <a:lumMod val="75000"/>
                  </a:schemeClr>
                </a:solidFill>
                <a:latin typeface="Times New Roman" panose="02020603050405020304" charset="0"/>
                <a:cs typeface="Times New Roman" panose="02020603050405020304" charset="0"/>
              </a:rPr>
              <a:t>БОЗО</a:t>
            </a:r>
            <a:endParaRPr lang="en-US" altLang="ru-RU" b="1">
              <a:solidFill>
                <a:schemeClr val="tx2">
                  <a:lumMod val="75000"/>
                </a:schemeClr>
              </a:solidFill>
              <a:latin typeface="Times New Roman" panose="02020603050405020304" charset="0"/>
              <a:cs typeface="Times New Roman" panose="02020603050405020304" charset="0"/>
            </a:endParaRPr>
          </a:p>
        </p:txBody>
      </p:sp>
      <p:sp>
        <p:nvSpPr>
          <p:cNvPr id="3" name="Замещающее содержимое 2"/>
          <p:cNvSpPr>
            <a:spLocks noGrp="1"/>
          </p:cNvSpPr>
          <p:nvPr>
            <p:ph idx="1"/>
          </p:nvPr>
        </p:nvSpPr>
        <p:spPr>
          <a:xfrm>
            <a:off x="1055370" y="1524000"/>
            <a:ext cx="9600565" cy="5001260"/>
          </a:xfrm>
        </p:spPr>
        <p:txBody>
          <a:bodyPr/>
          <a:p>
            <a:pPr algn="just"/>
            <a:r>
              <a:rPr lang="en-US" altLang="en-US" sz="1800"/>
              <a:t>          </a:t>
            </a:r>
            <a:r>
              <a:rPr lang="en-US" altLang="en-US" sz="1800">
                <a:solidFill>
                  <a:schemeClr val="tx2">
                    <a:lumMod val="75000"/>
                  </a:schemeClr>
                </a:solidFill>
                <a:latin typeface="Times New Roman" panose="02020603050405020304" charset="0"/>
                <a:cs typeface="Times New Roman" panose="02020603050405020304" charset="0"/>
              </a:rPr>
              <a:t>Бозо</a:t>
            </a:r>
            <a:r>
              <a:rPr lang="en-US" altLang="ru-RU" sz="1800">
                <a:solidFill>
                  <a:schemeClr val="tx2">
                    <a:lumMod val="75000"/>
                  </a:schemeClr>
                </a:solidFill>
                <a:latin typeface="Times New Roman" panose="02020603050405020304" charset="0"/>
                <a:cs typeface="Times New Roman" panose="02020603050405020304" charset="0"/>
              </a:rPr>
              <a:t> – </a:t>
            </a:r>
            <a:r>
              <a:rPr lang="en-US" altLang="en-US" sz="1800">
                <a:solidFill>
                  <a:schemeClr val="tx2">
                    <a:lumMod val="75000"/>
                  </a:schemeClr>
                </a:solidFill>
                <a:latin typeface="Times New Roman" panose="02020603050405020304" charset="0"/>
                <a:cs typeface="Times New Roman" panose="02020603050405020304" charset="0"/>
              </a:rPr>
              <a:t>жүгөрү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таруу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арпа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буудайды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ачытуу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менен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даярдалган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кычкыл</a:t>
            </a:r>
            <a:r>
              <a:rPr lang="en-US" altLang="ru-RU" sz="1800">
                <a:solidFill>
                  <a:schemeClr val="tx2">
                    <a:lumMod val="75000"/>
                  </a:schemeClr>
                </a:solidFill>
                <a:latin typeface="Times New Roman" panose="02020603050405020304" charset="0"/>
                <a:cs typeface="Times New Roman" panose="02020603050405020304" charset="0"/>
              </a:rPr>
              <a:t>-</a:t>
            </a:r>
            <a:r>
              <a:rPr lang="en-US" altLang="en-US" sz="1800">
                <a:solidFill>
                  <a:schemeClr val="tx2">
                    <a:lumMod val="75000"/>
                  </a:schemeClr>
                </a:solidFill>
                <a:latin typeface="Times New Roman" panose="02020603050405020304" charset="0"/>
                <a:cs typeface="Times New Roman" panose="02020603050405020304" charset="0"/>
              </a:rPr>
              <a:t>таттуу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даамга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ээ</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саргыч</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ачык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күрөң</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түстүү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аз</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алкоголдуу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ичимдик. </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Кыргызстанда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өндүрүлгөн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бозонун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химиялык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курамы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Кыргыз</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стандартына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жараша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КМС</a:t>
            </a:r>
            <a:r>
              <a:rPr lang="en-US" altLang="ru-RU" sz="1800">
                <a:solidFill>
                  <a:schemeClr val="tx2">
                    <a:lumMod val="75000"/>
                  </a:schemeClr>
                </a:solidFill>
                <a:latin typeface="Times New Roman" panose="02020603050405020304" charset="0"/>
                <a:cs typeface="Times New Roman" panose="02020603050405020304" charset="0"/>
              </a:rPr>
              <a:t> 1067:2007) </a:t>
            </a:r>
            <a:r>
              <a:rPr lang="en-US" altLang="en-US" sz="1800">
                <a:solidFill>
                  <a:schemeClr val="tx2">
                    <a:lumMod val="75000"/>
                  </a:schemeClr>
                </a:solidFill>
                <a:latin typeface="Times New Roman" panose="02020603050405020304" charset="0"/>
                <a:cs typeface="Times New Roman" panose="02020603050405020304" charset="0"/>
              </a:rPr>
              <a:t>төмөнкүдөй</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белоктор</a:t>
            </a:r>
            <a:r>
              <a:rPr lang="en-US" altLang="ru-RU" sz="1800">
                <a:solidFill>
                  <a:schemeClr val="tx2">
                    <a:lumMod val="75000"/>
                  </a:schemeClr>
                </a:solidFill>
                <a:latin typeface="Times New Roman" panose="02020603050405020304" charset="0"/>
                <a:cs typeface="Times New Roman" panose="02020603050405020304" charset="0"/>
              </a:rPr>
              <a:t> 1,7 %, </a:t>
            </a:r>
            <a:r>
              <a:rPr lang="en-US" altLang="en-US" sz="1800">
                <a:solidFill>
                  <a:schemeClr val="tx2">
                    <a:lumMod val="75000"/>
                  </a:schemeClr>
                </a:solidFill>
                <a:latin typeface="Times New Roman" panose="02020603050405020304" charset="0"/>
                <a:cs typeface="Times New Roman" panose="02020603050405020304" charset="0"/>
              </a:rPr>
              <a:t>майлар</a:t>
            </a:r>
            <a:r>
              <a:rPr lang="en-US" altLang="ru-RU" sz="1800">
                <a:solidFill>
                  <a:schemeClr val="tx2">
                    <a:lumMod val="75000"/>
                  </a:schemeClr>
                </a:solidFill>
                <a:latin typeface="Times New Roman" panose="02020603050405020304" charset="0"/>
                <a:cs typeface="Times New Roman" panose="02020603050405020304" charset="0"/>
              </a:rPr>
              <a:t> 1,8 %, </a:t>
            </a:r>
            <a:r>
              <a:rPr lang="en-US" altLang="en-US" sz="1800">
                <a:solidFill>
                  <a:schemeClr val="tx2">
                    <a:lumMod val="75000"/>
                  </a:schemeClr>
                </a:solidFill>
                <a:latin typeface="Times New Roman" panose="02020603050405020304" charset="0"/>
                <a:cs typeface="Times New Roman" panose="02020603050405020304" charset="0"/>
              </a:rPr>
              <a:t>углеводдор</a:t>
            </a:r>
            <a:r>
              <a:rPr lang="en-US" altLang="ru-RU" sz="1800">
                <a:solidFill>
                  <a:schemeClr val="tx2">
                    <a:lumMod val="75000"/>
                  </a:schemeClr>
                </a:solidFill>
                <a:latin typeface="Times New Roman" panose="02020603050405020304" charset="0"/>
                <a:cs typeface="Times New Roman" panose="02020603050405020304" charset="0"/>
              </a:rPr>
              <a:t> 2,4 %, </a:t>
            </a:r>
            <a:r>
              <a:rPr lang="en-US" altLang="en-US" sz="1800">
                <a:solidFill>
                  <a:schemeClr val="tx2">
                    <a:lumMod val="75000"/>
                  </a:schemeClr>
                </a:solidFill>
                <a:latin typeface="Times New Roman" panose="02020603050405020304" charset="0"/>
                <a:cs typeface="Times New Roman" panose="02020603050405020304" charset="0"/>
              </a:rPr>
              <a:t>этил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спиртинин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кармалышы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жумшак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бозодо</a:t>
            </a:r>
            <a:r>
              <a:rPr lang="en-US" altLang="ru-RU" sz="1800">
                <a:solidFill>
                  <a:schemeClr val="tx2">
                    <a:lumMod val="75000"/>
                  </a:schemeClr>
                </a:solidFill>
                <a:latin typeface="Times New Roman" panose="02020603050405020304" charset="0"/>
                <a:cs typeface="Times New Roman" panose="02020603050405020304" charset="0"/>
              </a:rPr>
              <a:t> 1,3 – 2,5 %, </a:t>
            </a:r>
            <a:r>
              <a:rPr lang="en-US" altLang="en-US" sz="1800">
                <a:solidFill>
                  <a:schemeClr val="tx2">
                    <a:lumMod val="75000"/>
                  </a:schemeClr>
                </a:solidFill>
                <a:latin typeface="Times New Roman" panose="02020603050405020304" charset="0"/>
                <a:cs typeface="Times New Roman" panose="02020603050405020304" charset="0"/>
              </a:rPr>
              <a:t>ал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эми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күчтүү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бозодо</a:t>
            </a:r>
            <a:r>
              <a:rPr lang="en-US" altLang="ru-RU" sz="1800">
                <a:solidFill>
                  <a:schemeClr val="tx2">
                    <a:lumMod val="75000"/>
                  </a:schemeClr>
                </a:solidFill>
                <a:latin typeface="Times New Roman" panose="02020603050405020304" charset="0"/>
                <a:cs typeface="Times New Roman" panose="02020603050405020304" charset="0"/>
              </a:rPr>
              <a:t>” 2,5 – 4,5 % </a:t>
            </a:r>
            <a:r>
              <a:rPr lang="en-US" altLang="en-US" sz="1800">
                <a:solidFill>
                  <a:schemeClr val="tx2">
                    <a:lumMod val="75000"/>
                  </a:schemeClr>
                </a:solidFill>
                <a:latin typeface="Times New Roman" panose="02020603050405020304" charset="0"/>
                <a:cs typeface="Times New Roman" panose="02020603050405020304" charset="0"/>
              </a:rPr>
              <a:t>түзөт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кайсы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улуттардын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бозо</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бозо</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сыяктуу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ичимдиктерин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ачытууга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катышкан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микроорганизмдер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Бозо</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ичимдиги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көпчүлүк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патогендик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микроорганизмдерге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каршы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rgbClr val="FF0000"/>
                </a:solidFill>
                <a:latin typeface="Times New Roman" panose="02020603050405020304" charset="0"/>
                <a:cs typeface="Times New Roman" panose="02020603050405020304" charset="0"/>
              </a:rPr>
              <a:t>бактериоциндерди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бөлүп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чыгаруучу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пробиотикалык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сүт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кычкыл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бактерияларынын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бай</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булагы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болуп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саналат</a:t>
            </a:r>
            <a:r>
              <a:rPr lang="en-US" altLang="ru-RU" sz="1800">
                <a:solidFill>
                  <a:schemeClr val="tx2">
                    <a:lumMod val="75000"/>
                  </a:schemeClr>
                </a:solidFill>
                <a:latin typeface="Times New Roman" panose="02020603050405020304" charset="0"/>
                <a:cs typeface="Times New Roman" panose="02020603050405020304" charset="0"/>
              </a:rPr>
              <a:t>.</a:t>
            </a:r>
            <a:r>
              <a:rPr lang="en-US" altLang="en-US" sz="1800">
                <a:solidFill>
                  <a:schemeClr val="tx2">
                    <a:lumMod val="75000"/>
                  </a:schemeClr>
                </a:solidFill>
                <a:latin typeface="Times New Roman" panose="02020603050405020304" charset="0"/>
                <a:cs typeface="Times New Roman" panose="02020603050405020304" charset="0"/>
              </a:rPr>
              <a:t> </a:t>
            </a:r>
            <a:endParaRPr lang="en-US" altLang="en-US" sz="1800">
              <a:solidFill>
                <a:schemeClr val="tx2">
                  <a:lumMod val="75000"/>
                </a:schemeClr>
              </a:solidFill>
              <a:latin typeface="Times New Roman" panose="02020603050405020304" charset="0"/>
              <a:cs typeface="Times New Roman" panose="02020603050405020304" charset="0"/>
            </a:endParaRPr>
          </a:p>
          <a:p>
            <a:pPr algn="just"/>
            <a:r>
              <a:rPr lang="en-US" altLang="en-US" sz="1800">
                <a:solidFill>
                  <a:schemeClr val="tx2">
                    <a:lumMod val="75000"/>
                  </a:schemeClr>
                </a:solidFill>
                <a:latin typeface="Times New Roman" panose="02020603050405020304" charset="0"/>
                <a:cs typeface="Times New Roman" panose="02020603050405020304" charset="0"/>
              </a:rPr>
              <a:t>Пробиотикалык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бактерияларга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көбүнчө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ru-RU" sz="1800" i="1">
                <a:solidFill>
                  <a:schemeClr val="tx2">
                    <a:lumMod val="75000"/>
                  </a:schemeClr>
                </a:solidFill>
                <a:latin typeface="Times New Roman" panose="02020603050405020304" charset="0"/>
                <a:cs typeface="Times New Roman" panose="02020603050405020304" charset="0"/>
                <a:sym typeface="+mn-ea"/>
              </a:rPr>
              <a:t>L</a:t>
            </a:r>
            <a:r>
              <a:rPr lang="en-US" altLang="ru-RU" sz="1800" i="1">
                <a:solidFill>
                  <a:schemeClr val="tx2">
                    <a:lumMod val="75000"/>
                  </a:schemeClr>
                </a:solidFill>
                <a:latin typeface="Times New Roman" panose="02020603050405020304" charset="0"/>
                <a:cs typeface="Times New Roman" panose="02020603050405020304" charset="0"/>
              </a:rPr>
              <a:t>actobacillus</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ru-RU" sz="1800" i="1">
                <a:solidFill>
                  <a:schemeClr val="tx2">
                    <a:lumMod val="75000"/>
                  </a:schemeClr>
                </a:solidFill>
                <a:latin typeface="Times New Roman" panose="02020603050405020304" charset="0"/>
                <a:cs typeface="Times New Roman" panose="02020603050405020304" charset="0"/>
              </a:rPr>
              <a:t>Bifidobacterium</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штаммдары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кирет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Мындан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сырткары</a:t>
            </a:r>
            <a:r>
              <a:rPr lang="en-US" altLang="ru-RU" sz="1800" i="1">
                <a:solidFill>
                  <a:schemeClr val="tx2">
                    <a:lumMod val="75000"/>
                  </a:schemeClr>
                </a:solidFill>
                <a:latin typeface="Times New Roman" panose="02020603050405020304" charset="0"/>
                <a:cs typeface="Times New Roman" panose="02020603050405020304" charset="0"/>
              </a:rPr>
              <a:t> Lactococcus, Enterococcus, Saccharomyces</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ru-RU" sz="1800" i="1">
                <a:solidFill>
                  <a:schemeClr val="tx2">
                    <a:lumMod val="75000"/>
                  </a:schemeClr>
                </a:solidFill>
                <a:latin typeface="Times New Roman" panose="02020603050405020304" charset="0"/>
                <a:cs typeface="Times New Roman" panose="02020603050405020304" charset="0"/>
              </a:rPr>
              <a:t>Propionibacterium</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штаммдары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пробиотик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микроорганизмдер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катары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эсепт</a:t>
            </a:r>
            <a:r>
              <a:rPr lang="en-US" altLang="en-US" sz="1800">
                <a:latin typeface="Times New Roman" panose="02020603050405020304" charset="0"/>
                <a:cs typeface="Times New Roman" panose="02020603050405020304" charset="0"/>
              </a:rPr>
              <a:t>елет</a:t>
            </a:r>
            <a:r>
              <a:rPr lang="en-US" altLang="ru-RU" sz="1800">
                <a:latin typeface="Times New Roman" panose="02020603050405020304" charset="0"/>
                <a:cs typeface="Times New Roman" panose="02020603050405020304" charset="0"/>
              </a:rPr>
              <a:t>. </a:t>
            </a:r>
            <a:endParaRPr lang="en-US" altLang="ru-RU" sz="1800">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descr="Lactoferrin"/>
          <p:cNvPicPr>
            <a:picLocks noChangeAspect="1"/>
          </p:cNvPicPr>
          <p:nvPr/>
        </p:nvPicPr>
        <p:blipFill>
          <a:blip r:embed="rId1"/>
          <a:stretch>
            <a:fillRect/>
          </a:stretch>
        </p:blipFill>
        <p:spPr>
          <a:xfrm>
            <a:off x="-96520" y="5517515"/>
            <a:ext cx="1506220" cy="1523365"/>
          </a:xfrm>
          <a:prstGeom prst="rect">
            <a:avLst/>
          </a:prstGeom>
        </p:spPr>
      </p:pic>
      <p:sp>
        <p:nvSpPr>
          <p:cNvPr id="2" name="Заголовок 1"/>
          <p:cNvSpPr>
            <a:spLocks noGrp="1"/>
          </p:cNvSpPr>
          <p:nvPr>
            <p:ph type="title"/>
          </p:nvPr>
        </p:nvSpPr>
        <p:spPr>
          <a:xfrm>
            <a:off x="767512" y="476885"/>
            <a:ext cx="9768408" cy="1143000"/>
          </a:xfrm>
        </p:spPr>
        <p:txBody>
          <a:bodyPr/>
          <a:p>
            <a:r>
              <a:rPr lang="en-US" altLang="ru-RU" b="1">
                <a:solidFill>
                  <a:schemeClr val="tx2">
                    <a:lumMod val="75000"/>
                  </a:schemeClr>
                </a:solidFill>
                <a:latin typeface="Times New Roman" panose="02020603050405020304" charset="0"/>
                <a:cs typeface="Times New Roman" panose="02020603050405020304" charset="0"/>
              </a:rPr>
              <a:t>СЫР САРЫ СУУСУ</a:t>
            </a:r>
            <a:endParaRPr lang="en-US" altLang="ru-RU" b="1">
              <a:solidFill>
                <a:schemeClr val="tx2">
                  <a:lumMod val="75000"/>
                </a:schemeClr>
              </a:solidFill>
              <a:latin typeface="Times New Roman" panose="02020603050405020304" charset="0"/>
              <a:cs typeface="Times New Roman" panose="02020603050405020304" charset="0"/>
            </a:endParaRPr>
          </a:p>
        </p:txBody>
      </p:sp>
      <p:sp>
        <p:nvSpPr>
          <p:cNvPr id="3" name="Замещающее содержимое 2"/>
          <p:cNvSpPr>
            <a:spLocks noGrp="1"/>
          </p:cNvSpPr>
          <p:nvPr>
            <p:ph idx="1"/>
          </p:nvPr>
        </p:nvSpPr>
        <p:spPr>
          <a:xfrm>
            <a:off x="962660" y="1485265"/>
            <a:ext cx="10462260" cy="5001260"/>
          </a:xfrm>
        </p:spPr>
        <p:txBody>
          <a:bodyPr/>
          <a:p>
            <a:pPr algn="just"/>
            <a:r>
              <a:rPr lang="en-US" altLang="ru-RU" sz="1800"/>
              <a:t> </a:t>
            </a:r>
            <a:r>
              <a:rPr lang="en-US" altLang="en-US" sz="1800"/>
              <a:t>      </a:t>
            </a:r>
            <a:r>
              <a:rPr lang="en-US" altLang="en-US" sz="1800">
                <a:solidFill>
                  <a:schemeClr val="tx2">
                    <a:lumMod val="75000"/>
                  </a:schemeClr>
                </a:solidFill>
                <a:latin typeface="Times New Roman" panose="02020603050405020304" charset="0"/>
                <a:cs typeface="Times New Roman" panose="02020603050405020304" charset="0"/>
              </a:rPr>
              <a:t>Сүт </a:t>
            </a:r>
            <a:r>
              <a:rPr lang="" altLang="en-US" sz="1800">
                <a:solidFill>
                  <a:schemeClr val="tx2">
                    <a:lumMod val="75000"/>
                  </a:schemeClr>
                </a:solidFill>
                <a:latin typeface="Times New Roman" panose="02020603050405020304" charset="0"/>
                <a:cs typeface="Times New Roman" panose="02020603050405020304" charset="0"/>
              </a:rPr>
              <a:t> сары суусу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сыворотка)</a:t>
            </a:r>
            <a:r>
              <a:rPr lang="en-US" altLang="ru-RU" sz="1800">
                <a:solidFill>
                  <a:schemeClr val="tx2">
                    <a:lumMod val="75000"/>
                  </a:schemeClr>
                </a:solidFill>
                <a:latin typeface="Times New Roman" panose="02020603050405020304" charset="0"/>
                <a:cs typeface="Times New Roman" panose="02020603050405020304" charset="0"/>
              </a:rPr>
              <a:t> - </a:t>
            </a:r>
            <a:r>
              <a:rPr lang="en-US" altLang="en-US" sz="1800">
                <a:solidFill>
                  <a:schemeClr val="tx2">
                    <a:lumMod val="75000"/>
                  </a:schemeClr>
                </a:solidFill>
                <a:latin typeface="Times New Roman" panose="02020603050405020304" charset="0"/>
                <a:cs typeface="Times New Roman" panose="02020603050405020304" charset="0"/>
              </a:rPr>
              <a:t>ошондой</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эле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сыр</a:t>
            </a:r>
            <a:r>
              <a:rPr lang="en-US" altLang="ru-RU" sz="1800">
                <a:solidFill>
                  <a:schemeClr val="tx2">
                    <a:lumMod val="75000"/>
                  </a:schemeClr>
                </a:solidFill>
                <a:latin typeface="Times New Roman" panose="02020603050405020304" charset="0"/>
                <a:cs typeface="Times New Roman" panose="02020603050405020304" charset="0"/>
              </a:rPr>
              <a:t> </a:t>
            </a:r>
            <a:r>
              <a:rPr lang="" altLang="en-US" sz="1800">
                <a:solidFill>
                  <a:schemeClr val="tx2">
                    <a:lumMod val="75000"/>
                  </a:schemeClr>
                </a:solidFill>
                <a:latin typeface="Times New Roman" panose="02020603050405020304" charset="0"/>
                <a:cs typeface="Times New Roman" panose="02020603050405020304" charset="0"/>
              </a:rPr>
              <a:t>сары суусу </a:t>
            </a:r>
            <a:r>
              <a:rPr lang="en-US" altLang="ru-RU" sz="1800">
                <a:solidFill>
                  <a:schemeClr val="tx2">
                    <a:lumMod val="75000"/>
                  </a:schemeClr>
                </a:solidFill>
                <a:latin typeface="Times New Roman" panose="02020603050405020304" charset="0"/>
                <a:cs typeface="Times New Roman" panose="02020603050405020304" charset="0"/>
              </a:rPr>
              <a:t> (Lactoserum) </a:t>
            </a:r>
            <a:r>
              <a:rPr lang="en-US" altLang="en-US" sz="1800">
                <a:solidFill>
                  <a:schemeClr val="tx2">
                    <a:lumMod val="75000"/>
                  </a:schemeClr>
                </a:solidFill>
                <a:latin typeface="Times New Roman" panose="02020603050405020304" charset="0"/>
                <a:cs typeface="Times New Roman" panose="02020603050405020304" charset="0"/>
              </a:rPr>
              <a:t>катары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белгилүү</a:t>
            </a:r>
            <a:r>
              <a:rPr lang="en-US" altLang="ru-RU" sz="1800">
                <a:solidFill>
                  <a:schemeClr val="tx2">
                    <a:lumMod val="75000"/>
                  </a:schemeClr>
                </a:solidFill>
                <a:latin typeface="Times New Roman" panose="02020603050405020304" charset="0"/>
                <a:cs typeface="Times New Roman" panose="02020603050405020304" charset="0"/>
              </a:rPr>
              <a:t> </a:t>
            </a:r>
            <a:r>
              <a:rPr lang="" altLang="en-US" sz="1800">
                <a:solidFill>
                  <a:schemeClr val="tx2">
                    <a:lumMod val="75000"/>
                  </a:schemeClr>
                </a:solidFill>
                <a:latin typeface="Times New Roman" panose="02020603050405020304" charset="0"/>
                <a:cs typeface="Times New Roman" panose="02020603050405020304" charset="0"/>
              </a:rPr>
              <a:t>болуп,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кээ</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бир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маанилүү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микробго</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каршы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антивирустук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касиеттерге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ээ</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болгон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бир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нече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уникалдуу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компоненттерди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камтыйт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Бул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иммуноглобулиндер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лактоферрин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лактопероксидаза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гликомаропептид</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сфинолопиддер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Бул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кошулмалардын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ашказан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ичке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ичеги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аркылуу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өткөндөн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кийин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жашай</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алат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жоон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ичегиде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биологиялык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таасирин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көрсөтөт</a:t>
            </a:r>
            <a:r>
              <a:rPr lang="en-US" altLang="ru-RU" sz="1800">
                <a:solidFill>
                  <a:schemeClr val="tx2">
                    <a:lumMod val="75000"/>
                  </a:schemeClr>
                </a:solidFill>
                <a:latin typeface="Times New Roman" panose="02020603050405020304" charset="0"/>
                <a:cs typeface="Times New Roman" panose="02020603050405020304" charset="0"/>
              </a:rPr>
              <a:t>.</a:t>
            </a:r>
            <a:endParaRPr lang="en-US" altLang="ru-RU" sz="1800">
              <a:solidFill>
                <a:schemeClr val="tx2">
                  <a:lumMod val="75000"/>
                </a:schemeClr>
              </a:solidFill>
              <a:latin typeface="Times New Roman" panose="02020603050405020304" charset="0"/>
              <a:cs typeface="Times New Roman" panose="02020603050405020304" charset="0"/>
            </a:endParaRPr>
          </a:p>
          <a:p>
            <a:pPr algn="just">
              <a:buFont typeface="Wingdings" panose="05000000000000000000" charset="0"/>
              <a:buChar char="§"/>
            </a:pPr>
            <a:r>
              <a:rPr lang="en-US" altLang="en-US" sz="1800">
                <a:solidFill>
                  <a:schemeClr val="tx2">
                    <a:lumMod val="75000"/>
                  </a:schemeClr>
                </a:solidFill>
                <a:latin typeface="Times New Roman" panose="02020603050405020304" charset="0"/>
                <a:cs typeface="Times New Roman" panose="02020603050405020304" charset="0"/>
              </a:rPr>
              <a:t>Лактоферрин</a:t>
            </a:r>
            <a:r>
              <a:rPr lang="en-US" altLang="ru-RU" sz="1800">
                <a:solidFill>
                  <a:schemeClr val="tx2">
                    <a:lumMod val="75000"/>
                  </a:schemeClr>
                </a:solidFill>
                <a:latin typeface="Times New Roman" panose="02020603050405020304" charset="0"/>
                <a:cs typeface="Times New Roman" panose="02020603050405020304" charset="0"/>
              </a:rPr>
              <a:t> — </a:t>
            </a:r>
            <a:r>
              <a:rPr lang="en-US" altLang="en-US" sz="1800">
                <a:solidFill>
                  <a:schemeClr val="tx2">
                    <a:lumMod val="75000"/>
                  </a:schemeClr>
                </a:solidFill>
                <a:latin typeface="Times New Roman" panose="02020603050405020304" charset="0"/>
                <a:cs typeface="Times New Roman" panose="02020603050405020304" charset="0"/>
              </a:rPr>
              <a:t>сүт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суусунда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сывороткасында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кездешүүчү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темирди</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байланыштырган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гликопротеин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болуп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саналат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бактерияга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каршы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айкын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касиетке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ээ</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Бул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протеин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негизинен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сүттүн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ууз</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сүттүн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калострумдун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сывороткалык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бөлүгүндө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камтылып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темир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иондорун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хелаттоо</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аркылуу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патогендик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микроорганизмдердин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өсүшүн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чектөөчү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механизмге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ээ</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Лактоферриндин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антимикробдук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активдүүлүгү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анын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темир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жеткиликтүүлүгүн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чектөө</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ошондой</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эле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бактериялык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клеткалар</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менен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түздөн</a:t>
            </a:r>
            <a:r>
              <a:rPr lang="en-US" altLang="ru-RU" sz="1800">
                <a:solidFill>
                  <a:schemeClr val="tx2">
                    <a:lumMod val="75000"/>
                  </a:schemeClr>
                </a:solidFill>
                <a:latin typeface="Times New Roman" panose="02020603050405020304" charset="0"/>
                <a:cs typeface="Times New Roman" panose="02020603050405020304" charset="0"/>
              </a:rPr>
              <a:t>-</a:t>
            </a:r>
            <a:r>
              <a:rPr lang="en-US" altLang="en-US" sz="1800">
                <a:solidFill>
                  <a:schemeClr val="tx2">
                    <a:lumMod val="75000"/>
                  </a:schemeClr>
                </a:solidFill>
                <a:latin typeface="Times New Roman" panose="02020603050405020304" charset="0"/>
                <a:cs typeface="Times New Roman" panose="02020603050405020304" charset="0"/>
              </a:rPr>
              <a:t>түз</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өз</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аракеттенүү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аркылуу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ишке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ашат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Мындан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улам</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лактоферрин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азык</a:t>
            </a:r>
            <a:r>
              <a:rPr lang="en-US" altLang="ru-RU" sz="1800">
                <a:solidFill>
                  <a:schemeClr val="tx2">
                    <a:lumMod val="75000"/>
                  </a:schemeClr>
                </a:solidFill>
                <a:latin typeface="Times New Roman" panose="02020603050405020304" charset="0"/>
                <a:cs typeface="Times New Roman" panose="02020603050405020304" charset="0"/>
              </a:rPr>
              <a:t>-</a:t>
            </a:r>
            <a:r>
              <a:rPr lang="en-US" altLang="en-US" sz="1800">
                <a:solidFill>
                  <a:schemeClr val="tx2">
                    <a:lumMod val="75000"/>
                  </a:schemeClr>
                </a:solidFill>
                <a:latin typeface="Times New Roman" panose="02020603050405020304" charset="0"/>
                <a:cs typeface="Times New Roman" panose="02020603050405020304" charset="0"/>
              </a:rPr>
              <a:t>түлүктүн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коопсуздугун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камсыз</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кылууда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жана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функционалдык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азыктарды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иштеп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чыгууда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маанилүү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биологиялык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активдүү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кошулма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катары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каралат</a:t>
            </a:r>
            <a:r>
              <a:rPr lang="en-US" altLang="ru-RU" sz="1800">
                <a:solidFill>
                  <a:schemeClr val="tx2">
                    <a:lumMod val="75000"/>
                  </a:schemeClr>
                </a:solidFill>
                <a:latin typeface="Times New Roman" panose="02020603050405020304" charset="0"/>
                <a:cs typeface="Times New Roman" panose="02020603050405020304" charset="0"/>
              </a:rPr>
              <a:t>.</a:t>
            </a:r>
            <a:endParaRPr lang="en-US" altLang="ru-RU" sz="1800">
              <a:solidFill>
                <a:schemeClr val="tx2">
                  <a:lumMod val="75000"/>
                </a:schemeClr>
              </a:solidFill>
              <a:latin typeface="Times New Roman" panose="02020603050405020304" charset="0"/>
              <a:cs typeface="Times New Roman" panose="02020603050405020304" charset="0"/>
            </a:endParaRPr>
          </a:p>
          <a:p>
            <a:pPr algn="just">
              <a:buFont typeface="Wingdings" panose="05000000000000000000" charset="0"/>
              <a:buChar char="§"/>
            </a:pPr>
            <a:r>
              <a:rPr lang="" altLang="en-US" sz="1800">
                <a:solidFill>
                  <a:schemeClr val="tx2">
                    <a:lumMod val="75000"/>
                  </a:schemeClr>
                </a:solidFill>
                <a:latin typeface="Times New Roman" panose="02020603050405020304" charset="0"/>
                <a:cs typeface="Times New Roman" panose="02020603050405020304" charset="0"/>
              </a:rPr>
              <a:t>Ошондой эле, м</a:t>
            </a:r>
            <a:r>
              <a:rPr lang="en-US" altLang="en-US" sz="1800">
                <a:solidFill>
                  <a:schemeClr val="tx2">
                    <a:lumMod val="75000"/>
                  </a:schemeClr>
                </a:solidFill>
                <a:latin typeface="Times New Roman" panose="02020603050405020304" charset="0"/>
                <a:cs typeface="Times New Roman" panose="02020603050405020304" charset="0"/>
              </a:rPr>
              <a:t>аанилүү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белок</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компоненти</a:t>
            </a:r>
            <a:r>
              <a:rPr lang="" altLang="en-US" sz="1800">
                <a:solidFill>
                  <a:schemeClr val="tx2">
                    <a:lumMod val="75000"/>
                  </a:schemeClr>
                </a:solidFill>
                <a:latin typeface="Times New Roman" panose="02020603050405020304" charset="0"/>
                <a:cs typeface="Times New Roman" panose="02020603050405020304" charset="0"/>
              </a:rPr>
              <a:t>,</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күчтүү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микробго</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каршы</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касиетке</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ээ</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лактопероксидаза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болуп</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саналат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тиоцианаттын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гипотиоцинат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ионуна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кычкылданышын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катализдейт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ал</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күчтүү</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кычкылдандыруучу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агент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Гипотиоцинат</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иондору</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бактериянын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клетка</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мембраналарын</a:t>
            </a:r>
            <a:r>
              <a:rPr lang="en-US" altLang="ru-RU" sz="1800">
                <a:solidFill>
                  <a:schemeClr val="tx2">
                    <a:lumMod val="75000"/>
                  </a:schemeClr>
                </a:solidFill>
                <a:latin typeface="Times New Roman" panose="02020603050405020304" charset="0"/>
                <a:cs typeface="Times New Roman" panose="02020603050405020304" charset="0"/>
              </a:rPr>
              <a:t> </a:t>
            </a:r>
            <a:r>
              <a:rPr lang="en-US" altLang="en-US" sz="1800">
                <a:solidFill>
                  <a:schemeClr val="tx2">
                    <a:lumMod val="75000"/>
                  </a:schemeClr>
                </a:solidFill>
                <a:latin typeface="Times New Roman" panose="02020603050405020304" charset="0"/>
                <a:cs typeface="Times New Roman" panose="02020603050405020304" charset="0"/>
              </a:rPr>
              <a:t>бузат</a:t>
            </a:r>
            <a:r>
              <a:rPr lang="en-US" altLang="ru-RU" sz="1800">
                <a:solidFill>
                  <a:schemeClr val="tx2">
                    <a:lumMod val="75000"/>
                  </a:schemeClr>
                </a:solidFill>
                <a:latin typeface="Times New Roman" panose="02020603050405020304" charset="0"/>
                <a:cs typeface="Times New Roman" panose="02020603050405020304" charset="0"/>
              </a:rPr>
              <a:t>.</a:t>
            </a:r>
            <a:endParaRPr lang="en-US" altLang="ru-RU" sz="1800">
              <a:solidFill>
                <a:schemeClr val="tx2">
                  <a:lumMod val="75000"/>
                </a:schemeClr>
              </a:solidFill>
              <a:latin typeface="Times New Roman" panose="02020603050405020304" charset="0"/>
              <a:cs typeface="Times New Roman" panose="0202060305040502030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Agenda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Open Sans"/>
        <a:ea typeface="Open Sans"/>
        <a:cs typeface="Open Sans"/>
      </a:majorFont>
      <a:minorFont>
        <a:latin typeface="Open Sans"/>
        <a:ea typeface="Open Sans"/>
        <a:cs typeface="Open Sans"/>
      </a:minorFont>
    </a:fontScheme>
    <a:fmtScheme name="Grunge Doku">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1" lang="ko-KR" altLang="en-US" sz="2400" b="0" i="0" u="none" strike="noStrike" cap="none" normalizeH="0" baseline="0" smtClean="0">
            <a:ln>
              <a:noFill/>
            </a:ln>
            <a:solidFill>
              <a:schemeClr val="tx1"/>
            </a:solidFill>
            <a:effectLst/>
            <a:latin typeface="Arial Rounded MT Bold" panose="020F0704030504030204" pitchFamily="34" charset="0"/>
            <a:ea typeface="굴림"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1" lang="ko-KR" altLang="en-US" sz="2400" b="0" i="0" u="none" strike="noStrike" cap="none" normalizeH="0" baseline="0" smtClean="0">
            <a:ln>
              <a:noFill/>
            </a:ln>
            <a:solidFill>
              <a:schemeClr val="tx1"/>
            </a:solidFill>
            <a:effectLst/>
            <a:latin typeface="Arial Rounded MT Bold" panose="020F0704030504030204" pitchFamily="34" charset="0"/>
            <a:ea typeface="굴림" panose="020B0600000101010101" pitchFamily="34" charset="-127"/>
          </a:defRPr>
        </a:defPPr>
      </a:lstStyle>
    </a:lnDef>
  </a:objectDefaults>
  <a:extraClrSchemeLst>
    <a:extraClrScheme>
      <a:clrScheme name="B17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17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17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17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17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17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17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11185</Words>
  <Application>WPS Presentation</Application>
  <PresentationFormat>Widescreen</PresentationFormat>
  <Paragraphs>90</Paragraphs>
  <Slides>15</Slides>
  <Notes>7</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15</vt:i4>
      </vt:variant>
    </vt:vector>
  </HeadingPairs>
  <TitlesOfParts>
    <vt:vector size="45" baseType="lpstr">
      <vt:lpstr>Arial</vt:lpstr>
      <vt:lpstr>SimSun</vt:lpstr>
      <vt:lpstr>Wingdings</vt:lpstr>
      <vt:lpstr>Arial Rounded MT Bold</vt:lpstr>
      <vt:lpstr>굴림</vt:lpstr>
      <vt:lpstr>Malgun Gothic</vt:lpstr>
      <vt:lpstr>-윤고딕140</vt:lpstr>
      <vt:lpstr>Matura MT Script Capitals</vt:lpstr>
      <vt:lpstr>Maiandra GD</vt:lpstr>
      <vt:lpstr>Constantia</vt:lpstr>
      <vt:lpstr>Aharoni</vt:lpstr>
      <vt:lpstr>Gabriola</vt:lpstr>
      <vt:lpstr>Algerian</vt:lpstr>
      <vt:lpstr>Times New Roman</vt:lpstr>
      <vt:lpstr>Bahnschrift SemiLight SemiCondensed</vt:lpstr>
      <vt:lpstr>Bahnschrift</vt:lpstr>
      <vt:lpstr>Open Sans</vt:lpstr>
      <vt:lpstr>Open Sans</vt:lpstr>
      <vt:lpstr>Wingdings</vt:lpstr>
      <vt:lpstr>Andalus</vt:lpstr>
      <vt:lpstr>Microsoft YaHei</vt:lpstr>
      <vt:lpstr>Arial Unicode MS</vt:lpstr>
      <vt:lpstr>Calibri</vt:lpstr>
      <vt:lpstr>Bahnschrift SemiLight Condensed</vt:lpstr>
      <vt:lpstr>Candara</vt:lpstr>
      <vt:lpstr>Bahnschrift SemiLight</vt:lpstr>
      <vt:lpstr>Bahnschrift Light SemiCondensed</vt:lpstr>
      <vt:lpstr>Calibri Light</vt:lpstr>
      <vt:lpstr>Bahnschrift Light Condensed</vt:lpstr>
      <vt:lpstr>Agenda Template</vt:lpstr>
      <vt:lpstr>Антибактериалдык касиетке ээ болгон кээ бир тамак-аш азыктарын микробиологиялык жактан изилдөө</vt:lpstr>
      <vt:lpstr>Мазмуну</vt:lpstr>
      <vt:lpstr>Introduction</vt:lpstr>
      <vt:lpstr>Антибактериалдык табигый азыктардын акыркы прогресси</vt:lpstr>
      <vt:lpstr>Келечектеги антибиотиктердин талапкерлери </vt:lpstr>
      <vt:lpstr>Бул азыктар кантип бактерияларды жок кылат?</vt:lpstr>
      <vt:lpstr>Балдын антибактериалдык касиети</vt:lpstr>
      <vt:lpstr>БОЗО</vt:lpstr>
      <vt:lpstr>СЫР САРЫ СУУСУ</vt:lpstr>
      <vt:lpstr>Материалдар жана методдор </vt:lpstr>
      <vt:lpstr>Антибактериялык касиеттерин изилдөө үчүн колдонулган бактерия штаммдары</vt:lpstr>
      <vt:lpstr>Иштин жүрүшү</vt:lpstr>
      <vt:lpstr>Жыйынтык</vt:lpstr>
      <vt:lpstr>Сунуштар</vt:lpstr>
      <vt:lpstr>РАХМАТ!!!</vt:lpstr>
    </vt:vector>
  </TitlesOfParts>
  <Company>정윤주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Kaan YEŞİLYURT</dc:creator>
  <cp:lastModifiedBy>НАГИМА АСАНКУЛО�</cp:lastModifiedBy>
  <cp:revision>494</cp:revision>
  <dcterms:created xsi:type="dcterms:W3CDTF">2001-07-18T23:57:00Z</dcterms:created>
  <dcterms:modified xsi:type="dcterms:W3CDTF">2025-04-23T15:57:53Z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EC39E8DE2B40438196C2061F6DCF2782_13</vt:lpwstr>
  </property>
  <property fmtid="{D5CDD505-2E9C-101B-9397-08002B2CF9AE}" pid="3" name="KSOProductBuildVer">
    <vt:lpwstr>1049-12.2.0.20795</vt:lpwstr>
  </property>
</Properties>
</file>